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  <p:sldMasterId id="2147483711" r:id="rId2"/>
  </p:sldMasterIdLst>
  <p:notesMasterIdLst>
    <p:notesMasterId r:id="rId12"/>
  </p:notesMasterIdLst>
  <p:handoutMasterIdLst>
    <p:handoutMasterId r:id="rId13"/>
  </p:handoutMasterIdLst>
  <p:sldIdLst>
    <p:sldId id="738" r:id="rId3"/>
    <p:sldId id="2031" r:id="rId4"/>
    <p:sldId id="741" r:id="rId5"/>
    <p:sldId id="1950" r:id="rId6"/>
    <p:sldId id="744" r:id="rId7"/>
    <p:sldId id="657" r:id="rId8"/>
    <p:sldId id="389" r:id="rId9"/>
    <p:sldId id="1951" r:id="rId10"/>
    <p:sldId id="995" r:id="rId11"/>
  </p:sldIdLst>
  <p:sldSz cx="12192000" cy="6858000"/>
  <p:notesSz cx="6742113" cy="987266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71" userDrawn="1">
          <p15:clr>
            <a:srgbClr val="A4A3A4"/>
          </p15:clr>
        </p15:guide>
        <p15:guide id="2" pos="6131" userDrawn="1">
          <p15:clr>
            <a:srgbClr val="A4A3A4"/>
          </p15:clr>
        </p15:guide>
        <p15:guide id="3" pos="892" userDrawn="1">
          <p15:clr>
            <a:srgbClr val="A4A3A4"/>
          </p15:clr>
        </p15:guide>
        <p15:guide id="5" pos="415" userDrawn="1">
          <p15:clr>
            <a:srgbClr val="A4A3A4"/>
          </p15:clr>
        </p15:guide>
        <p15:guide id="6" pos="1595" userDrawn="1">
          <p15:clr>
            <a:srgbClr val="A4A3A4"/>
          </p15:clr>
        </p15:guide>
        <p15:guide id="7" pos="2116" userDrawn="1">
          <p15:clr>
            <a:srgbClr val="A4A3A4"/>
          </p15:clr>
        </p15:guide>
        <p15:guide id="8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D0D2"/>
    <a:srgbClr val="CA341D"/>
    <a:srgbClr val="0099FF"/>
    <a:srgbClr val="996633"/>
    <a:srgbClr val="3399FF"/>
    <a:srgbClr val="595959"/>
    <a:srgbClr val="0066FF"/>
    <a:srgbClr val="008000"/>
    <a:srgbClr val="5B5B5B"/>
    <a:srgbClr val="FF8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48" autoAdjust="0"/>
    <p:restoredTop sz="92905" autoAdjust="0"/>
  </p:normalViewPr>
  <p:slideViewPr>
    <p:cSldViewPr snapToGrid="0">
      <p:cViewPr varScale="1">
        <p:scale>
          <a:sx n="148" d="100"/>
          <a:sy n="148" d="100"/>
        </p:scale>
        <p:origin x="240" y="108"/>
      </p:cViewPr>
      <p:guideLst>
        <p:guide orient="horz" pos="1071"/>
        <p:guide pos="6131"/>
        <p:guide pos="892"/>
        <p:guide pos="415"/>
        <p:guide pos="1595"/>
        <p:guide pos="2116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10" d="100"/>
        <a:sy n="110" d="100"/>
      </p:scale>
      <p:origin x="0" y="-118960"/>
    </p:cViewPr>
  </p:sorterViewPr>
  <p:notesViewPr>
    <p:cSldViewPr snapToGrid="0" showGuides="1">
      <p:cViewPr varScale="1">
        <p:scale>
          <a:sx n="79" d="100"/>
          <a:sy n="79" d="100"/>
        </p:scale>
        <p:origin x="397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19525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46B7E8-943B-4396-98EE-EC720885BC44}" type="datetimeFigureOut">
              <a:rPr lang="de-AT" smtClean="0"/>
              <a:t>08.07.2026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19525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AB11C7-739A-4324-A54A-7FB43DFFCD9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753136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1783" cy="494629"/>
          </a:xfrm>
          <a:prstGeom prst="rect">
            <a:avLst/>
          </a:prstGeom>
        </p:spPr>
        <p:txBody>
          <a:bodyPr vert="horz" lIns="87645" tIns="43823" rIns="87645" bIns="43823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8823" y="0"/>
            <a:ext cx="2921783" cy="494629"/>
          </a:xfrm>
          <a:prstGeom prst="rect">
            <a:avLst/>
          </a:prstGeom>
        </p:spPr>
        <p:txBody>
          <a:bodyPr vert="horz" lIns="87645" tIns="43823" rIns="87645" bIns="43823" rtlCol="0"/>
          <a:lstStyle>
            <a:lvl1pPr algn="r">
              <a:defRPr sz="1200"/>
            </a:lvl1pPr>
          </a:lstStyle>
          <a:p>
            <a:fld id="{E0A06D93-D271-470F-961B-91CC7762C6CA}" type="datetimeFigureOut">
              <a:rPr lang="de-AT" smtClean="0"/>
              <a:t>08.07.2026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26137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7645" tIns="43823" rIns="87645" bIns="43823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3911" y="4751803"/>
            <a:ext cx="5394293" cy="3886586"/>
          </a:xfrm>
          <a:prstGeom prst="rect">
            <a:avLst/>
          </a:prstGeom>
        </p:spPr>
        <p:txBody>
          <a:bodyPr vert="horz" lIns="87645" tIns="43823" rIns="87645" bIns="43823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378034"/>
            <a:ext cx="2921783" cy="494629"/>
          </a:xfrm>
          <a:prstGeom prst="rect">
            <a:avLst/>
          </a:prstGeom>
        </p:spPr>
        <p:txBody>
          <a:bodyPr vert="horz" lIns="87645" tIns="43823" rIns="87645" bIns="43823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8823" y="9378034"/>
            <a:ext cx="2921783" cy="494629"/>
          </a:xfrm>
          <a:prstGeom prst="rect">
            <a:avLst/>
          </a:prstGeom>
        </p:spPr>
        <p:txBody>
          <a:bodyPr vert="horz" lIns="87645" tIns="43823" rIns="87645" bIns="43823" rtlCol="0" anchor="b"/>
          <a:lstStyle>
            <a:lvl1pPr algn="r">
              <a:defRPr sz="1200"/>
            </a:lvl1pPr>
          </a:lstStyle>
          <a:p>
            <a:fld id="{E7688BFB-1446-480A-BC41-17C3D1DF66D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27100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876452">
              <a:defRPr/>
            </a:pPr>
            <a:fld id="{E7688BFB-1446-480A-BC41-17C3D1DF66DC}" type="slidenum">
              <a:rPr lang="de-AT">
                <a:solidFill>
                  <a:prstClr val="black"/>
                </a:solidFill>
                <a:latin typeface="Calibri" panose="020F0502020204030204"/>
              </a:rPr>
              <a:pPr defTabSz="876452">
                <a:defRPr/>
              </a:pPr>
              <a:t>2</a:t>
            </a:fld>
            <a:endParaRPr lang="de-AT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666399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876452">
              <a:defRPr/>
            </a:pPr>
            <a:fld id="{E7688BFB-1446-480A-BC41-17C3D1DF66DC}" type="slidenum">
              <a:rPr lang="de-AT">
                <a:solidFill>
                  <a:prstClr val="black"/>
                </a:solidFill>
                <a:latin typeface="Calibri" panose="020F0502020204030204"/>
              </a:rPr>
              <a:pPr defTabSz="876452">
                <a:defRPr/>
              </a:pPr>
              <a:t>5</a:t>
            </a:fld>
            <a:endParaRPr lang="de-AT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271579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876452">
              <a:defRPr/>
            </a:pPr>
            <a:fld id="{E7688BFB-1446-480A-BC41-17C3D1DF66DC}" type="slidenum">
              <a:rPr lang="de-AT">
                <a:solidFill>
                  <a:prstClr val="black"/>
                </a:solidFill>
                <a:latin typeface="Calibri" panose="020F0502020204030204"/>
              </a:rPr>
              <a:pPr defTabSz="876452">
                <a:defRPr/>
              </a:pPr>
              <a:t>6</a:t>
            </a:fld>
            <a:endParaRPr lang="de-AT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734054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876452">
              <a:defRPr/>
            </a:pPr>
            <a:fld id="{E7688BFB-1446-480A-BC41-17C3D1DF66DC}" type="slidenum">
              <a:rPr lang="de-AT">
                <a:solidFill>
                  <a:prstClr val="black"/>
                </a:solidFill>
                <a:latin typeface="Calibri" panose="020F0502020204030204"/>
              </a:rPr>
              <a:pPr defTabSz="876452">
                <a:defRPr/>
              </a:pPr>
              <a:t>8</a:t>
            </a:fld>
            <a:endParaRPr lang="de-AT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83404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331033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7560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 mit Kopfze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9208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7" Type="http://schemas.openxmlformats.org/officeDocument/2006/relationships/image" Target="../media/image5.emf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 12" descr="Unbenannt-1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98" y="-773"/>
            <a:ext cx="12192297" cy="68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Grafik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31" y="6343872"/>
            <a:ext cx="396226" cy="397832"/>
          </a:xfrm>
          <a:prstGeom prst="rect">
            <a:avLst/>
          </a:prstGeom>
        </p:spPr>
      </p:pic>
      <p:sp>
        <p:nvSpPr>
          <p:cNvPr id="13" name="Titel 1">
            <a:extLst>
              <a:ext uri="{FF2B5EF4-FFF2-40B4-BE49-F238E27FC236}">
                <a16:creationId xmlns:a16="http://schemas.microsoft.com/office/drawing/2014/main" id="{3F42699E-6AFB-43CA-9696-56BDC4657CCA}"/>
              </a:ext>
            </a:extLst>
          </p:cNvPr>
          <p:cNvSpPr txBox="1">
            <a:spLocks/>
          </p:cNvSpPr>
          <p:nvPr/>
        </p:nvSpPr>
        <p:spPr bwMode="auto">
          <a:xfrm>
            <a:off x="510956" y="6429966"/>
            <a:ext cx="6467913" cy="369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GB" sz="900" noProof="0" dirty="0">
                <a:latin typeface="Verdana" pitchFamily="34" charset="0"/>
              </a:rPr>
              <a:t>TU Graz </a:t>
            </a:r>
            <a:r>
              <a:rPr lang="en-GB" sz="900" noProof="0" dirty="0">
                <a:ea typeface="Verdana" pitchFamily="34" charset="0"/>
                <a:cs typeface="Arial" charset="0"/>
              </a:rPr>
              <a:t>I</a:t>
            </a:r>
            <a:r>
              <a:rPr lang="en-GB" sz="900" noProof="0" dirty="0">
                <a:latin typeface="Verdana" pitchFamily="34" charset="0"/>
              </a:rPr>
              <a:t> </a:t>
            </a:r>
            <a:r>
              <a:rPr lang="en-GB" sz="900" b="1" noProof="0" dirty="0">
                <a:latin typeface="Verdana" pitchFamily="34" charset="0"/>
              </a:rPr>
              <a:t>Institute of Railway Engineering and Transport Economics </a:t>
            </a:r>
            <a:r>
              <a:rPr lang="en-GB" sz="900" b="0" noProof="0" dirty="0">
                <a:latin typeface="Verdana" pitchFamily="34" charset="0"/>
              </a:rPr>
              <a:t>| Surname Name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895B0C09-1280-4799-ACA8-14A1331535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53144" y="6344140"/>
            <a:ext cx="396226" cy="397296"/>
          </a:xfrm>
          <a:prstGeom prst="rect">
            <a:avLst/>
          </a:prstGeom>
        </p:spPr>
      </p:pic>
      <p:sp>
        <p:nvSpPr>
          <p:cNvPr id="25" name="Titel 1">
            <a:extLst>
              <a:ext uri="{FF2B5EF4-FFF2-40B4-BE49-F238E27FC236}">
                <a16:creationId xmlns:a16="http://schemas.microsoft.com/office/drawing/2014/main" id="{1914327A-462A-4685-9E2D-B6DA491BAD48}"/>
              </a:ext>
            </a:extLst>
          </p:cNvPr>
          <p:cNvSpPr txBox="1">
            <a:spLocks/>
          </p:cNvSpPr>
          <p:nvPr/>
        </p:nvSpPr>
        <p:spPr bwMode="auto">
          <a:xfrm>
            <a:off x="10525270" y="6415992"/>
            <a:ext cx="1109675" cy="32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de-DE" sz="900" noProof="0" dirty="0">
                <a:latin typeface="Verdana" pitchFamily="34" charset="0"/>
              </a:rPr>
              <a:t>2026</a:t>
            </a:r>
            <a:endParaRPr lang="de-DE" sz="900" b="1" noProof="0" dirty="0">
              <a:latin typeface="Verdana" pitchFamily="34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F79B894-7A35-47B7-9788-5D622067D0C4}"/>
              </a:ext>
            </a:extLst>
          </p:cNvPr>
          <p:cNvSpPr/>
          <p:nvPr userDrawn="1"/>
        </p:nvSpPr>
        <p:spPr>
          <a:xfrm>
            <a:off x="11706225" y="6386423"/>
            <a:ext cx="299187" cy="309652"/>
          </a:xfrm>
          <a:prstGeom prst="ellipse">
            <a:avLst/>
          </a:prstGeom>
          <a:solidFill>
            <a:srgbClr val="CED0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3" name="Titel 1">
            <a:extLst>
              <a:ext uri="{FF2B5EF4-FFF2-40B4-BE49-F238E27FC236}">
                <a16:creationId xmlns:a16="http://schemas.microsoft.com/office/drawing/2014/main" id="{CD5382DD-F1ED-4700-9803-1C36BB870451}"/>
              </a:ext>
            </a:extLst>
          </p:cNvPr>
          <p:cNvSpPr txBox="1">
            <a:spLocks/>
          </p:cNvSpPr>
          <p:nvPr/>
        </p:nvSpPr>
        <p:spPr bwMode="auto">
          <a:xfrm>
            <a:off x="11294582" y="6401030"/>
            <a:ext cx="1109675" cy="423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E6F36515-B811-4712-B213-3105C29801E2}" type="slidenum">
              <a:rPr lang="de-DE" sz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pPr algn="ctr">
                <a:defRPr/>
              </a:pPr>
              <a:t>‹Nr.›</a:t>
            </a:fld>
            <a:endParaRPr lang="de-DE" sz="1200" b="1" noProof="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4BCF02F0-2AA2-4813-B2A2-4C8B85B4554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-595219" y="746775"/>
            <a:ext cx="1580801" cy="3995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50D966E-3934-45D2-8892-B613DD32340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7375" y="218529"/>
            <a:ext cx="892312" cy="32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660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 txBox="1">
            <a:spLocks/>
          </p:cNvSpPr>
          <p:nvPr userDrawn="1"/>
        </p:nvSpPr>
        <p:spPr bwMode="auto">
          <a:xfrm>
            <a:off x="510956" y="6429966"/>
            <a:ext cx="6467913" cy="369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GB" sz="900" noProof="0" dirty="0">
                <a:latin typeface="Verdana" pitchFamily="34" charset="0"/>
              </a:rPr>
              <a:t>TU Graz </a:t>
            </a:r>
            <a:r>
              <a:rPr lang="en-GB" sz="900" noProof="0" dirty="0">
                <a:ea typeface="Verdana" pitchFamily="34" charset="0"/>
                <a:cs typeface="Arial" charset="0"/>
              </a:rPr>
              <a:t>I</a:t>
            </a:r>
            <a:r>
              <a:rPr lang="en-GB" sz="900" noProof="0" dirty="0">
                <a:latin typeface="Verdana" pitchFamily="34" charset="0"/>
              </a:rPr>
              <a:t> </a:t>
            </a:r>
            <a:r>
              <a:rPr lang="en-GB" sz="900" b="1" noProof="0" dirty="0">
                <a:latin typeface="Verdana" pitchFamily="34" charset="0"/>
              </a:rPr>
              <a:t>Institute of Railway Engineering and Transport Economics </a:t>
            </a:r>
            <a:r>
              <a:rPr lang="en-GB" sz="900" b="0" noProof="0" dirty="0">
                <a:latin typeface="Verdana" pitchFamily="34" charset="0"/>
              </a:rPr>
              <a:t>| Surname Name</a:t>
            </a:r>
          </a:p>
        </p:txBody>
      </p:sp>
      <p:sp>
        <p:nvSpPr>
          <p:cNvPr id="7" name="Titel 1"/>
          <p:cNvSpPr txBox="1">
            <a:spLocks/>
          </p:cNvSpPr>
          <p:nvPr userDrawn="1"/>
        </p:nvSpPr>
        <p:spPr bwMode="auto">
          <a:xfrm>
            <a:off x="10525270" y="6415992"/>
            <a:ext cx="1109675" cy="32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de-DE" sz="900" noProof="0" dirty="0">
                <a:latin typeface="Verdana" pitchFamily="34" charset="0"/>
              </a:rPr>
              <a:t>2026</a:t>
            </a:r>
            <a:endParaRPr lang="de-DE" sz="900" b="1" noProof="0" dirty="0">
              <a:latin typeface="Verdana" pitchFamily="34" charset="0"/>
            </a:endParaRP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31" y="6343872"/>
            <a:ext cx="396226" cy="397832"/>
          </a:xfrm>
          <a:prstGeom prst="rect">
            <a:avLst/>
          </a:prstGeom>
        </p:spPr>
      </p:pic>
      <p:pic>
        <p:nvPicPr>
          <p:cNvPr id="52" name="Grafik 21">
            <a:extLst>
              <a:ext uri="{FF2B5EF4-FFF2-40B4-BE49-F238E27FC236}">
                <a16:creationId xmlns:a16="http://schemas.microsoft.com/office/drawing/2014/main" id="{D16FB762-9760-429C-958F-75E85428A3D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53144" y="6344140"/>
            <a:ext cx="396226" cy="397296"/>
          </a:xfrm>
          <a:prstGeom prst="rect">
            <a:avLst/>
          </a:prstGeom>
        </p:spPr>
      </p:pic>
      <p:sp>
        <p:nvSpPr>
          <p:cNvPr id="53" name="Oval 52">
            <a:extLst>
              <a:ext uri="{FF2B5EF4-FFF2-40B4-BE49-F238E27FC236}">
                <a16:creationId xmlns:a16="http://schemas.microsoft.com/office/drawing/2014/main" id="{ED6C1968-2B13-45A2-B6A2-B964C4795653}"/>
              </a:ext>
            </a:extLst>
          </p:cNvPr>
          <p:cNvSpPr/>
          <p:nvPr userDrawn="1"/>
        </p:nvSpPr>
        <p:spPr>
          <a:xfrm>
            <a:off x="11706225" y="6386423"/>
            <a:ext cx="299187" cy="309652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A832EF73-AF7E-4894-8705-85DD64D7AFBC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294582" y="6401030"/>
            <a:ext cx="1109675" cy="423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E6F36515-B811-4712-B213-3105C29801E2}" type="slidenum">
              <a:rPr lang="de-DE" sz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pPr algn="ctr">
                <a:defRPr/>
              </a:pPr>
              <a:t>‹Nr.›</a:t>
            </a:fld>
            <a:endParaRPr lang="de-DE" sz="1200" b="1" noProof="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B02FE078-8502-40F6-9AF1-C14AE61182D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-595219" y="746775"/>
            <a:ext cx="1580801" cy="39959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1AF4B26-16FB-4F92-A08F-3295A7D817D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7375" y="218529"/>
            <a:ext cx="892312" cy="32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267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46" r:id="rId2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8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hyperlink" Target="https://www.tugraz.at/en/institutes/ebw/hom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e.vista.com/de/unlimited/stock-photos/420313874/stock-photo-two-cute-little-ducklings-one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hyperlink" Target="mailto:reginaerofeeva93@yandex.ru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emf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microsoft.com/office/2007/relationships/hdphoto" Target="../media/hdphoto4.wdp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microsoft.com/office/2007/relationships/hdphoto" Target="../media/hdphoto5.wdp"/><Relationship Id="rId7" Type="http://schemas.openxmlformats.org/officeDocument/2006/relationships/hyperlink" Target="http://www.ebw.tugraz.at/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20.png"/><Relationship Id="rId4" Type="http://schemas.openxmlformats.org/officeDocument/2006/relationships/hyperlink" Target="https://www.tugraz.at/en/institutes/ebw/hom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9D9F3EAF-1A49-4F50-B501-5B21B8AF9E8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7000"/>
                    </a14:imgEffect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52A5ADB7-1BB4-40D6-9EBF-2B5DC810D513}"/>
              </a:ext>
            </a:extLst>
          </p:cNvPr>
          <p:cNvSpPr/>
          <p:nvPr/>
        </p:nvSpPr>
        <p:spPr>
          <a:xfrm>
            <a:off x="1043517" y="2228671"/>
            <a:ext cx="861366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Header – Verdana – 32pt </a:t>
            </a:r>
            <a:br>
              <a:rPr lang="en-GB" sz="3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en-GB" sz="1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City, </a:t>
            </a:r>
            <a:r>
              <a:rPr lang="en-GB" sz="14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xx.xx.xxxx</a:t>
            </a:r>
            <a:endParaRPr lang="en-GB" sz="3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0D6729B4-2E31-4255-B77F-B38C44886AFA}"/>
              </a:ext>
            </a:extLst>
          </p:cNvPr>
          <p:cNvSpPr txBox="1">
            <a:spLocks/>
          </p:cNvSpPr>
          <p:nvPr/>
        </p:nvSpPr>
        <p:spPr bwMode="auto">
          <a:xfrm>
            <a:off x="946151" y="668338"/>
            <a:ext cx="7772400" cy="9937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pPr algn="l" eaLnBrk="1" hangingPunct="1"/>
            <a:r>
              <a:rPr lang="en-GB" sz="1100" baseline="30000" dirty="0">
                <a:solidFill>
                  <a:schemeClr val="bg1"/>
                </a:solidFill>
                <a:latin typeface="Verdana" pitchFamily="34" charset="0"/>
                <a:ea typeface="ＭＳ Ｐゴシック" pitchFamily="34" charset="-128"/>
              </a:rPr>
              <a:t>Graz University of Technology							</a:t>
            </a:r>
            <a:br>
              <a:rPr lang="en-GB" sz="1100" baseline="30000" dirty="0">
                <a:solidFill>
                  <a:schemeClr val="bg1"/>
                </a:solidFill>
                <a:latin typeface="Verdana" pitchFamily="34" charset="0"/>
                <a:ea typeface="ＭＳ Ｐゴシック" pitchFamily="34" charset="-128"/>
              </a:rPr>
            </a:br>
            <a:r>
              <a:rPr lang="en-GB" sz="1100" b="1" baseline="30000" dirty="0">
                <a:solidFill>
                  <a:schemeClr val="bg1"/>
                </a:solidFill>
                <a:latin typeface="Verdana" pitchFamily="34" charset="0"/>
                <a:ea typeface="ＭＳ Ｐゴシック" pitchFamily="34" charset="-128"/>
              </a:rPr>
              <a:t>Institute of Railway Engineering and Transport Economics				</a:t>
            </a:r>
            <a:br>
              <a:rPr lang="en-GB" sz="1100" baseline="30000" dirty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</a:br>
            <a:endParaRPr lang="en-GB" sz="1100" dirty="0">
              <a:solidFill>
                <a:schemeClr val="bg1"/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cxnSp>
        <p:nvCxnSpPr>
          <p:cNvPr id="10" name="Gerade Verbindung 8">
            <a:extLst>
              <a:ext uri="{FF2B5EF4-FFF2-40B4-BE49-F238E27FC236}">
                <a16:creationId xmlns:a16="http://schemas.microsoft.com/office/drawing/2014/main" id="{E873A565-7505-4E9F-AB7D-0E5F409CB207}"/>
              </a:ext>
            </a:extLst>
          </p:cNvPr>
          <p:cNvCxnSpPr/>
          <p:nvPr/>
        </p:nvCxnSpPr>
        <p:spPr bwMode="auto">
          <a:xfrm rot="10800000">
            <a:off x="1043517" y="619125"/>
            <a:ext cx="10911416" cy="1588"/>
          </a:xfrm>
          <a:prstGeom prst="line">
            <a:avLst/>
          </a:prstGeom>
          <a:ln w="63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Untertitel 2">
            <a:hlinkClick r:id="rId4"/>
            <a:extLst>
              <a:ext uri="{FF2B5EF4-FFF2-40B4-BE49-F238E27FC236}">
                <a16:creationId xmlns:a16="http://schemas.microsoft.com/office/drawing/2014/main" id="{E2524CE4-130B-4004-BAF7-A11519155A26}"/>
              </a:ext>
            </a:extLst>
          </p:cNvPr>
          <p:cNvSpPr txBox="1">
            <a:spLocks/>
          </p:cNvSpPr>
          <p:nvPr/>
        </p:nvSpPr>
        <p:spPr bwMode="auto">
          <a:xfrm>
            <a:off x="9393082" y="6418263"/>
            <a:ext cx="159691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000" dirty="0">
                <a:solidFill>
                  <a:srgbClr val="FF0000"/>
                </a:solidFill>
                <a:latin typeface="Verdana" pitchFamily="34" charset="0"/>
                <a:sym typeface="Wingdings 3" pitchFamily="18" charset="2"/>
              </a:rPr>
              <a:t></a:t>
            </a:r>
            <a:r>
              <a:rPr lang="de-DE" sz="1000" dirty="0">
                <a:latin typeface="Verdana" pitchFamily="34" charset="0"/>
              </a:rPr>
              <a:t> </a:t>
            </a:r>
            <a:r>
              <a:rPr lang="de-DE" sz="1000" dirty="0">
                <a:solidFill>
                  <a:schemeClr val="bg1"/>
                </a:solidFill>
                <a:latin typeface="Verdana" pitchFamily="34" charset="0"/>
              </a:rPr>
              <a:t>www.ebw.tugraz.at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3BB0CB86-4395-4634-BAA0-5AD58491BE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46" b="96501" l="1750" r="98385">
                        <a14:foregroundMark x1="16016" y1="18035" x2="28398" y2="10229"/>
                        <a14:foregroundMark x1="31494" y1="5518" x2="49798" y2="1346"/>
                        <a14:foregroundMark x1="12248" y1="19919" x2="6057" y2="31225"/>
                        <a14:foregroundMark x1="3769" y1="34455" x2="1884" y2="44549"/>
                        <a14:foregroundMark x1="7806" y1="71871" x2="22207" y2="88156"/>
                        <a14:foregroundMark x1="22207" y1="88156" x2="41454" y2="96501"/>
                        <a14:foregroundMark x1="41454" y1="96501" x2="60700" y2="96635"/>
                        <a14:foregroundMark x1="94886" y1="67564" x2="98385" y2="46299"/>
                        <a14:foregroundMark x1="98385" y1="46299" x2="92328" y2="26380"/>
                      </a14:backgroundRemoval>
                    </a14:imgEffect>
                    <a14:imgEffect>
                      <a14:brightnessContrast brigh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01400" y="5935141"/>
            <a:ext cx="781525" cy="781525"/>
          </a:xfrm>
          <a:prstGeom prst="rect">
            <a:avLst/>
          </a:prstGeom>
        </p:spPr>
      </p:pic>
      <p:sp>
        <p:nvSpPr>
          <p:cNvPr id="16" name="Untertitel 2">
            <a:extLst>
              <a:ext uri="{FF2B5EF4-FFF2-40B4-BE49-F238E27FC236}">
                <a16:creationId xmlns:a16="http://schemas.microsoft.com/office/drawing/2014/main" id="{098647F7-1D7D-4215-8AEC-9FA51AA22AA0}"/>
              </a:ext>
            </a:extLst>
          </p:cNvPr>
          <p:cNvSpPr txBox="1">
            <a:spLocks/>
          </p:cNvSpPr>
          <p:nvPr/>
        </p:nvSpPr>
        <p:spPr bwMode="auto">
          <a:xfrm>
            <a:off x="1043518" y="4555558"/>
            <a:ext cx="10742082" cy="109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de-DE" sz="1050" dirty="0">
                <a:solidFill>
                  <a:schemeClr val="bg1"/>
                </a:solidFill>
                <a:latin typeface="Verdana" pitchFamily="34" charset="0"/>
              </a:rPr>
              <a:t>Title </a:t>
            </a:r>
            <a:r>
              <a:rPr lang="de-DE" sz="1600" dirty="0" err="1">
                <a:solidFill>
                  <a:schemeClr val="bg1"/>
                </a:solidFill>
                <a:latin typeface="Verdana" pitchFamily="34" charset="0"/>
              </a:rPr>
              <a:t>Surname</a:t>
            </a:r>
            <a:r>
              <a:rPr lang="de-DE" sz="1600" dirty="0">
                <a:solidFill>
                  <a:schemeClr val="bg1"/>
                </a:solidFill>
                <a:latin typeface="Verdana" pitchFamily="34" charset="0"/>
              </a:rPr>
              <a:t> Name</a:t>
            </a:r>
            <a:br>
              <a:rPr lang="de-DE" sz="1600" dirty="0">
                <a:solidFill>
                  <a:schemeClr val="bg1"/>
                </a:solidFill>
                <a:latin typeface="Verdana" pitchFamily="34" charset="0"/>
              </a:rPr>
            </a:br>
            <a:r>
              <a:rPr lang="de-DE" sz="1200" dirty="0" err="1">
                <a:solidFill>
                  <a:schemeClr val="bg1"/>
                </a:solidFill>
                <a:latin typeface="Verdana" pitchFamily="34" charset="0"/>
              </a:rPr>
              <a:t>mob</a:t>
            </a:r>
            <a:r>
              <a:rPr lang="de-DE" sz="1200" dirty="0">
                <a:solidFill>
                  <a:schemeClr val="bg1"/>
                </a:solidFill>
                <a:latin typeface="Verdana" pitchFamily="34" charset="0"/>
              </a:rPr>
              <a:t>: </a:t>
            </a:r>
            <a:r>
              <a:rPr lang="de-DE" sz="1200">
                <a:solidFill>
                  <a:schemeClr val="bg1"/>
                </a:solidFill>
                <a:latin typeface="Verdana" pitchFamily="34" charset="0"/>
              </a:rPr>
              <a:t>+43xxxx</a:t>
            </a:r>
            <a:endParaRPr lang="de-DE" sz="1200" dirty="0">
              <a:solidFill>
                <a:schemeClr val="bg1"/>
              </a:solidFill>
              <a:latin typeface="Verdana" pitchFamily="34" charset="0"/>
            </a:endParaRPr>
          </a:p>
          <a:p>
            <a:r>
              <a:rPr lang="de-DE" sz="1200" dirty="0">
                <a:solidFill>
                  <a:schemeClr val="bg1"/>
                </a:solidFill>
                <a:latin typeface="Verdana" pitchFamily="34" charset="0"/>
              </a:rPr>
              <a:t>mail: </a:t>
            </a:r>
            <a:r>
              <a:rPr lang="de-DE" sz="1200" u="sng" dirty="0">
                <a:solidFill>
                  <a:schemeClr val="bg1"/>
                </a:solidFill>
                <a:latin typeface="Verdana" pitchFamily="34" charset="0"/>
              </a:rPr>
              <a:t>email@tugraz.at</a:t>
            </a:r>
          </a:p>
          <a:p>
            <a:r>
              <a:rPr lang="de-DE" sz="1200" dirty="0">
                <a:solidFill>
                  <a:schemeClr val="bg1"/>
                </a:solidFill>
                <a:latin typeface="Verdana" pitchFamily="34" charset="0"/>
              </a:rPr>
              <a:t>web: </a:t>
            </a:r>
            <a:r>
              <a:rPr lang="de-DE" sz="1200" u="sng" dirty="0">
                <a:solidFill>
                  <a:schemeClr val="bg1"/>
                </a:solidFill>
                <a:latin typeface="Verdana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www.ebw.</a:t>
            </a:r>
            <a:r>
              <a:rPr lang="de-DE" sz="1200" b="1" u="sng" dirty="0">
                <a:solidFill>
                  <a:schemeClr val="bg1"/>
                </a:solidFill>
                <a:latin typeface="Verdana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tugraz</a:t>
            </a:r>
            <a:r>
              <a:rPr lang="de-DE" sz="1200" u="sng" dirty="0">
                <a:solidFill>
                  <a:schemeClr val="bg1"/>
                </a:solidFill>
                <a:latin typeface="Verdana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.at</a:t>
            </a:r>
            <a:endParaRPr lang="de-DE" sz="1200" u="sng" dirty="0">
              <a:solidFill>
                <a:schemeClr val="bg1"/>
              </a:solidFill>
              <a:latin typeface="Verdana" pitchFamily="34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B376E345-DFBC-4B57-ADDE-1983663E24C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7375" y="218529"/>
            <a:ext cx="892311" cy="32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181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Untertitel 2">
            <a:extLst>
              <a:ext uri="{FF2B5EF4-FFF2-40B4-BE49-F238E27FC236}">
                <a16:creationId xmlns:a16="http://schemas.microsoft.com/office/drawing/2014/main" id="{8FC630AD-A2DF-4F7C-BBC7-67739FF922FA}"/>
              </a:ext>
            </a:extLst>
          </p:cNvPr>
          <p:cNvSpPr txBox="1">
            <a:spLocks/>
          </p:cNvSpPr>
          <p:nvPr/>
        </p:nvSpPr>
        <p:spPr bwMode="auto">
          <a:xfrm>
            <a:off x="930047" y="782812"/>
            <a:ext cx="11069319" cy="477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GB" sz="2400" dirty="0">
                <a:latin typeface="Verdana" pitchFamily="34" charset="0"/>
              </a:rPr>
              <a:t>Let’s get our Ducks in a Row!			       Join Forces!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87992FB5-A077-476B-91C8-D68A740ACEB5}"/>
              </a:ext>
            </a:extLst>
          </p:cNvPr>
          <p:cNvSpPr/>
          <p:nvPr/>
        </p:nvSpPr>
        <p:spPr>
          <a:xfrm>
            <a:off x="1005745" y="5385291"/>
            <a:ext cx="5794449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00" dirty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https://create.vista.com/de/unlimited/stock-photos/420313874/stock-photo-two-cute-little-ducklings-one/</a:t>
            </a:r>
            <a:r>
              <a:rPr lang="en-GB" sz="600" dirty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from </a:t>
            </a:r>
            <a:r>
              <a:rPr lang="en-GB" sz="600" dirty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reginaerofeeva93@yandex.ru</a:t>
            </a:r>
            <a:r>
              <a:rPr lang="en-GB" sz="600" dirty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120EF105-1CF4-4D8E-A75D-58FCC5B0E7A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7785" y="1533132"/>
            <a:ext cx="5678836" cy="3787740"/>
          </a:xfrm>
          <a:prstGeom prst="rect">
            <a:avLst/>
          </a:prstGeom>
        </p:spPr>
      </p:pic>
      <p:sp>
        <p:nvSpPr>
          <p:cNvPr id="14" name="Textfeld 17">
            <a:extLst>
              <a:ext uri="{FF2B5EF4-FFF2-40B4-BE49-F238E27FC236}">
                <a16:creationId xmlns:a16="http://schemas.microsoft.com/office/drawing/2014/main" id="{9BE5435A-42B2-4AEA-AD77-FD7F16301F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79365" y="5385291"/>
            <a:ext cx="1188602" cy="215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de-DE" sz="800" dirty="0">
                <a:solidFill>
                  <a:schemeClr val="bg1">
                    <a:lumMod val="65000"/>
                  </a:schemeClr>
                </a:solidFill>
                <a:latin typeface="Verdana" pitchFamily="34" charset="0"/>
              </a:rPr>
              <a:t>TU Graz (Landgraf)</a:t>
            </a:r>
            <a:endParaRPr lang="de-AT" sz="800" dirty="0">
              <a:solidFill>
                <a:schemeClr val="bg1">
                  <a:lumMod val="65000"/>
                </a:schemeClr>
              </a:solidFill>
              <a:latin typeface="Verdana" pitchFamily="34" charset="0"/>
            </a:endParaRP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B69904DE-330D-4284-B951-2B640E47408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4102" y="1533133"/>
            <a:ext cx="2840805" cy="378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307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Untertitel 2">
            <a:extLst>
              <a:ext uri="{FF2B5EF4-FFF2-40B4-BE49-F238E27FC236}">
                <a16:creationId xmlns:a16="http://schemas.microsoft.com/office/drawing/2014/main" id="{62C1BE1D-9195-499D-84BB-8246151ED1A0}"/>
              </a:ext>
            </a:extLst>
          </p:cNvPr>
          <p:cNvSpPr txBox="1">
            <a:spLocks/>
          </p:cNvSpPr>
          <p:nvPr/>
        </p:nvSpPr>
        <p:spPr bwMode="auto">
          <a:xfrm>
            <a:off x="930048" y="782812"/>
            <a:ext cx="10545260" cy="477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de-AT" sz="2400" dirty="0">
                <a:solidFill>
                  <a:srgbClr val="5B5B5B"/>
                </a:solidFill>
                <a:latin typeface="Verdana" pitchFamily="34" charset="0"/>
              </a:rPr>
              <a:t>Agenda</a:t>
            </a:r>
            <a:endParaRPr lang="de-AT" dirty="0">
              <a:solidFill>
                <a:srgbClr val="5B5B5B"/>
              </a:solidFill>
              <a:latin typeface="Verdana" pitchFamily="34" charset="0"/>
            </a:endParaRPr>
          </a:p>
        </p:txBody>
      </p:sp>
      <p:sp>
        <p:nvSpPr>
          <p:cNvPr id="43" name="Untertitel 2">
            <a:extLst>
              <a:ext uri="{FF2B5EF4-FFF2-40B4-BE49-F238E27FC236}">
                <a16:creationId xmlns:a16="http://schemas.microsoft.com/office/drawing/2014/main" id="{36A6618E-BD69-4BFA-AF85-91CB7B89EBC9}"/>
              </a:ext>
            </a:extLst>
          </p:cNvPr>
          <p:cNvSpPr txBox="1">
            <a:spLocks/>
          </p:cNvSpPr>
          <p:nvPr/>
        </p:nvSpPr>
        <p:spPr bwMode="auto">
          <a:xfrm>
            <a:off x="930047" y="1600592"/>
            <a:ext cx="10973629" cy="3285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de-DE" sz="800" dirty="0">
                <a:solidFill>
                  <a:srgbClr val="5B5B5B"/>
                </a:solidFill>
                <a:latin typeface="Verdana" pitchFamily="34" charset="0"/>
              </a:rPr>
              <a:t> </a:t>
            </a:r>
            <a:endParaRPr lang="de-AT" sz="800" dirty="0">
              <a:solidFill>
                <a:srgbClr val="5B5B5B"/>
              </a:solidFill>
              <a:latin typeface="Verdana" pitchFamily="34" charset="0"/>
            </a:endParaRPr>
          </a:p>
          <a:p>
            <a:pPr marL="285750" indent="-285750">
              <a:spcBef>
                <a:spcPct val="20000"/>
              </a:spcBef>
              <a:buBlip>
                <a:blip r:embed="rId2"/>
              </a:buBlip>
            </a:pPr>
            <a:r>
              <a:rPr lang="de-AT" sz="1600" dirty="0">
                <a:solidFill>
                  <a:srgbClr val="5B5B5B"/>
                </a:solidFill>
                <a:latin typeface="Verdana" pitchFamily="34" charset="0"/>
              </a:rPr>
              <a:t>09.00 – 10.30 </a:t>
            </a:r>
            <a:r>
              <a:rPr lang="de-DE" sz="1600" dirty="0">
                <a:solidFill>
                  <a:srgbClr val="5B5B5B"/>
                </a:solidFill>
                <a:latin typeface="Verdana" pitchFamily="34" charset="0"/>
              </a:rPr>
              <a:t>Chapter 1</a:t>
            </a:r>
            <a:endParaRPr lang="de-AT" sz="1600" dirty="0">
              <a:solidFill>
                <a:srgbClr val="5B5B5B"/>
              </a:solidFill>
              <a:latin typeface="Verdana" pitchFamily="34" charset="0"/>
            </a:endParaRPr>
          </a:p>
          <a:p>
            <a:pPr marL="285750" indent="-285750">
              <a:spcBef>
                <a:spcPct val="20000"/>
              </a:spcBef>
              <a:buBlip>
                <a:blip r:embed="rId2"/>
              </a:buBlip>
            </a:pPr>
            <a:r>
              <a:rPr lang="de-DE" sz="1600" dirty="0">
                <a:solidFill>
                  <a:srgbClr val="5B5B5B"/>
                </a:solidFill>
                <a:latin typeface="Verdana" pitchFamily="34" charset="0"/>
              </a:rPr>
              <a:t>10.30 – 10.45 	Break</a:t>
            </a:r>
            <a:endParaRPr lang="de-AT" sz="1600" dirty="0">
              <a:solidFill>
                <a:srgbClr val="5B5B5B"/>
              </a:solidFill>
              <a:latin typeface="Verdana" pitchFamily="34" charset="0"/>
            </a:endParaRPr>
          </a:p>
          <a:p>
            <a:pPr marL="285750" indent="-285750">
              <a:spcBef>
                <a:spcPct val="20000"/>
              </a:spcBef>
              <a:buBlip>
                <a:blip r:embed="rId2"/>
              </a:buBlip>
            </a:pPr>
            <a:r>
              <a:rPr lang="de-DE" sz="1600" dirty="0">
                <a:solidFill>
                  <a:srgbClr val="5B5B5B"/>
                </a:solidFill>
                <a:latin typeface="Verdana" pitchFamily="34" charset="0"/>
              </a:rPr>
              <a:t>10.45 – 12.45	Chapter 2</a:t>
            </a:r>
          </a:p>
          <a:p>
            <a:pPr marL="285750" indent="-285750">
              <a:spcBef>
                <a:spcPct val="20000"/>
              </a:spcBef>
              <a:buBlip>
                <a:blip r:embed="rId2"/>
              </a:buBlip>
            </a:pPr>
            <a:r>
              <a:rPr lang="de-DE" sz="1600" dirty="0">
                <a:solidFill>
                  <a:srgbClr val="5B5B5B"/>
                </a:solidFill>
                <a:latin typeface="Verdana" pitchFamily="34" charset="0"/>
              </a:rPr>
              <a:t>12.45 – 14.00 Lunch Break</a:t>
            </a:r>
          </a:p>
          <a:p>
            <a:pPr marL="285750" indent="-285750">
              <a:spcBef>
                <a:spcPct val="20000"/>
              </a:spcBef>
              <a:buBlip>
                <a:blip r:embed="rId2"/>
              </a:buBlip>
            </a:pPr>
            <a:r>
              <a:rPr lang="de-DE" sz="1600" dirty="0">
                <a:solidFill>
                  <a:srgbClr val="5B5B5B"/>
                </a:solidFill>
                <a:latin typeface="Verdana" pitchFamily="34" charset="0"/>
              </a:rPr>
              <a:t>14.00 – 15.00 </a:t>
            </a:r>
            <a:r>
              <a:rPr lang="en-GB" sz="1600" dirty="0">
                <a:solidFill>
                  <a:srgbClr val="5B5B5B"/>
                </a:solidFill>
                <a:latin typeface="Verdana" pitchFamily="34" charset="0"/>
              </a:rPr>
              <a:t>Chapter 3</a:t>
            </a:r>
          </a:p>
          <a:p>
            <a:pPr marL="285750" indent="-285750">
              <a:spcBef>
                <a:spcPct val="20000"/>
              </a:spcBef>
              <a:buBlip>
                <a:blip r:embed="rId2"/>
              </a:buBlip>
            </a:pPr>
            <a:r>
              <a:rPr lang="en-GB" sz="1600" dirty="0">
                <a:solidFill>
                  <a:srgbClr val="5B5B5B"/>
                </a:solidFill>
                <a:latin typeface="Verdana" pitchFamily="34" charset="0"/>
              </a:rPr>
              <a:t>15.00 – 15.15 Break</a:t>
            </a:r>
          </a:p>
          <a:p>
            <a:pPr marL="285750" indent="-285750">
              <a:spcBef>
                <a:spcPct val="20000"/>
              </a:spcBef>
              <a:buBlip>
                <a:blip r:embed="rId2"/>
              </a:buBlip>
            </a:pPr>
            <a:r>
              <a:rPr lang="de-DE" sz="1600" dirty="0">
                <a:solidFill>
                  <a:srgbClr val="5B5B5B"/>
                </a:solidFill>
                <a:latin typeface="Verdana" pitchFamily="34" charset="0"/>
              </a:rPr>
              <a:t>15.15 – 16.45 </a:t>
            </a:r>
            <a:r>
              <a:rPr lang="en-US" sz="1600" dirty="0">
                <a:solidFill>
                  <a:srgbClr val="5B5B5B"/>
                </a:solidFill>
                <a:latin typeface="Verdana" pitchFamily="34" charset="0"/>
              </a:rPr>
              <a:t>Chapter 4</a:t>
            </a:r>
            <a:endParaRPr lang="de-DE" sz="1600" dirty="0">
              <a:solidFill>
                <a:srgbClr val="5B5B5B"/>
              </a:solidFill>
              <a:latin typeface="Verdana" pitchFamily="34" charset="0"/>
            </a:endParaRPr>
          </a:p>
          <a:p>
            <a:pPr marL="285750" indent="-285750">
              <a:spcBef>
                <a:spcPct val="20000"/>
              </a:spcBef>
              <a:buBlip>
                <a:blip r:embed="rId2"/>
              </a:buBlip>
            </a:pPr>
            <a:endParaRPr lang="de-DE" sz="1600" dirty="0">
              <a:solidFill>
                <a:srgbClr val="5B5B5B"/>
              </a:solidFill>
              <a:latin typeface="Verdana" pitchFamily="34" charset="0"/>
            </a:endParaRPr>
          </a:p>
          <a:p>
            <a:pPr>
              <a:spcBef>
                <a:spcPct val="20000"/>
              </a:spcBef>
            </a:pPr>
            <a:endParaRPr lang="de-DE" sz="1600" dirty="0">
              <a:solidFill>
                <a:srgbClr val="5B5B5B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87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>
            <a:extLst>
              <a:ext uri="{FF2B5EF4-FFF2-40B4-BE49-F238E27FC236}">
                <a16:creationId xmlns:a16="http://schemas.microsoft.com/office/drawing/2014/main" id="{124B43C5-1560-40AA-A0BD-0572DED546A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75000"/>
                    </a14:imgEffect>
                    <a14:imgEffect>
                      <a14:brightnessContrast bright="-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52A5ADB7-1BB4-40D6-9EBF-2B5DC810D513}"/>
              </a:ext>
            </a:extLst>
          </p:cNvPr>
          <p:cNvSpPr/>
          <p:nvPr/>
        </p:nvSpPr>
        <p:spPr>
          <a:xfrm>
            <a:off x="1043516" y="2228671"/>
            <a:ext cx="104245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Header – Verdana – 32pt </a:t>
            </a:r>
            <a:br>
              <a:rPr lang="en-US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Sub-Header – Verdana – 24pt 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0D6729B4-2E31-4255-B77F-B38C44886AFA}"/>
              </a:ext>
            </a:extLst>
          </p:cNvPr>
          <p:cNvSpPr txBox="1">
            <a:spLocks/>
          </p:cNvSpPr>
          <p:nvPr/>
        </p:nvSpPr>
        <p:spPr bwMode="auto">
          <a:xfrm>
            <a:off x="946151" y="668338"/>
            <a:ext cx="7772400" cy="9937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pPr algn="l" eaLnBrk="1" hangingPunct="1"/>
            <a:r>
              <a:rPr lang="en-GB" sz="1100" baseline="30000" dirty="0">
                <a:solidFill>
                  <a:schemeClr val="bg1"/>
                </a:solidFill>
                <a:latin typeface="Verdana" pitchFamily="34" charset="0"/>
                <a:ea typeface="ＭＳ Ｐゴシック" pitchFamily="34" charset="-128"/>
              </a:rPr>
              <a:t>Graz University of Technology							</a:t>
            </a:r>
            <a:br>
              <a:rPr lang="en-GB" sz="1100" baseline="30000" dirty="0">
                <a:solidFill>
                  <a:schemeClr val="bg1"/>
                </a:solidFill>
                <a:latin typeface="Verdana" pitchFamily="34" charset="0"/>
                <a:ea typeface="ＭＳ Ｐゴシック" pitchFamily="34" charset="-128"/>
              </a:rPr>
            </a:br>
            <a:r>
              <a:rPr lang="en-GB" sz="1100" b="1" baseline="30000" dirty="0">
                <a:solidFill>
                  <a:schemeClr val="bg1"/>
                </a:solidFill>
                <a:latin typeface="Verdana" pitchFamily="34" charset="0"/>
                <a:ea typeface="ＭＳ Ｐゴシック" pitchFamily="34" charset="-128"/>
              </a:rPr>
              <a:t>Institute of Railway Engineering and Transport Economics				</a:t>
            </a:r>
            <a:br>
              <a:rPr lang="en-GB" sz="1100" baseline="30000" dirty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</a:br>
            <a:endParaRPr lang="en-GB" sz="1100" dirty="0">
              <a:solidFill>
                <a:schemeClr val="bg1"/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cxnSp>
        <p:nvCxnSpPr>
          <p:cNvPr id="10" name="Gerade Verbindung 8">
            <a:extLst>
              <a:ext uri="{FF2B5EF4-FFF2-40B4-BE49-F238E27FC236}">
                <a16:creationId xmlns:a16="http://schemas.microsoft.com/office/drawing/2014/main" id="{E873A565-7505-4E9F-AB7D-0E5F409CB207}"/>
              </a:ext>
            </a:extLst>
          </p:cNvPr>
          <p:cNvCxnSpPr/>
          <p:nvPr/>
        </p:nvCxnSpPr>
        <p:spPr bwMode="auto">
          <a:xfrm rot="10800000">
            <a:off x="1043517" y="619125"/>
            <a:ext cx="10911416" cy="1588"/>
          </a:xfrm>
          <a:prstGeom prst="line">
            <a:avLst/>
          </a:prstGeom>
          <a:ln w="63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Untertitel 2">
            <a:extLst>
              <a:ext uri="{FF2B5EF4-FFF2-40B4-BE49-F238E27FC236}">
                <a16:creationId xmlns:a16="http://schemas.microsoft.com/office/drawing/2014/main" id="{E2524CE4-130B-4004-BAF7-A11519155A26}"/>
              </a:ext>
            </a:extLst>
          </p:cNvPr>
          <p:cNvSpPr txBox="1">
            <a:spLocks/>
          </p:cNvSpPr>
          <p:nvPr/>
        </p:nvSpPr>
        <p:spPr bwMode="auto">
          <a:xfrm>
            <a:off x="9393082" y="6418263"/>
            <a:ext cx="159691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000" dirty="0">
                <a:solidFill>
                  <a:srgbClr val="FF0000"/>
                </a:solidFill>
                <a:latin typeface="Verdana" pitchFamily="34" charset="0"/>
                <a:sym typeface="Wingdings 3" pitchFamily="18" charset="2"/>
              </a:rPr>
              <a:t></a:t>
            </a:r>
            <a:r>
              <a:rPr lang="de-DE" sz="1000" dirty="0">
                <a:latin typeface="Verdana" pitchFamily="34" charset="0"/>
              </a:rPr>
              <a:t> </a:t>
            </a:r>
            <a:r>
              <a:rPr lang="de-DE" sz="1000" dirty="0">
                <a:solidFill>
                  <a:schemeClr val="bg1"/>
                </a:solidFill>
                <a:latin typeface="Verdana" pitchFamily="34" charset="0"/>
              </a:rPr>
              <a:t>www.ebw.tugraz.at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3BB0CB86-4395-4634-BAA0-5AD58491BE7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346" b="96501" l="1750" r="98385">
                        <a14:foregroundMark x1="16016" y1="18035" x2="28398" y2="10229"/>
                        <a14:foregroundMark x1="31494" y1="5518" x2="49798" y2="1346"/>
                        <a14:foregroundMark x1="12248" y1="19919" x2="6057" y2="31225"/>
                        <a14:foregroundMark x1="3769" y1="34455" x2="1884" y2="44549"/>
                        <a14:foregroundMark x1="7806" y1="71871" x2="22207" y2="88156"/>
                        <a14:foregroundMark x1="22207" y1="88156" x2="41454" y2="96501"/>
                        <a14:foregroundMark x1="41454" y1="96501" x2="60700" y2="96635"/>
                        <a14:foregroundMark x1="94886" y1="67564" x2="98385" y2="46299"/>
                        <a14:foregroundMark x1="98385" y1="46299" x2="92328" y2="26380"/>
                      </a14:backgroundRemoval>
                    </a14:imgEffect>
                    <a14:imgEffect>
                      <a14:brightnessContrast brigh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01400" y="5935141"/>
            <a:ext cx="781525" cy="78152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D1DF23AF-2E68-47C6-9B03-E8E8CA428EF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7375" y="218529"/>
            <a:ext cx="892311" cy="32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891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Untertitel 2">
            <a:extLst>
              <a:ext uri="{FF2B5EF4-FFF2-40B4-BE49-F238E27FC236}">
                <a16:creationId xmlns:a16="http://schemas.microsoft.com/office/drawing/2014/main" id="{8FC630AD-A2DF-4F7C-BBC7-67739FF922FA}"/>
              </a:ext>
            </a:extLst>
          </p:cNvPr>
          <p:cNvSpPr txBox="1">
            <a:spLocks/>
          </p:cNvSpPr>
          <p:nvPr/>
        </p:nvSpPr>
        <p:spPr bwMode="auto">
          <a:xfrm>
            <a:off x="930047" y="782812"/>
            <a:ext cx="5902831" cy="477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GB" sz="2400" dirty="0">
                <a:latin typeface="Verdana" pitchFamily="34" charset="0"/>
              </a:rPr>
              <a:t>Header – Verdana – 24pt </a:t>
            </a:r>
            <a:endParaRPr lang="en-GB" dirty="0">
              <a:latin typeface="Verdana" pitchFamily="34" charset="0"/>
            </a:endParaRPr>
          </a:p>
        </p:txBody>
      </p:sp>
      <p:sp>
        <p:nvSpPr>
          <p:cNvPr id="29" name="Textfeld 19">
            <a:extLst>
              <a:ext uri="{FF2B5EF4-FFF2-40B4-BE49-F238E27FC236}">
                <a16:creationId xmlns:a16="http://schemas.microsoft.com/office/drawing/2014/main" id="{7C84C716-726B-4EE6-BC99-2D2CD9FDE4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047" y="1676365"/>
            <a:ext cx="1028582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just" eaLnBrk="1" hangingPunct="1"/>
            <a:r>
              <a:rPr lang="en-GB" altLang="de-DE" sz="1600" dirty="0">
                <a:solidFill>
                  <a:srgbClr val="5B5B5B"/>
                </a:solidFill>
                <a:latin typeface="Verdana" pitchFamily="34" charset="0"/>
              </a:rPr>
              <a:t>Text – Verdana – 16pt</a:t>
            </a:r>
          </a:p>
        </p:txBody>
      </p:sp>
      <p:sp>
        <p:nvSpPr>
          <p:cNvPr id="12" name="Textfeld 19">
            <a:extLst>
              <a:ext uri="{FF2B5EF4-FFF2-40B4-BE49-F238E27FC236}">
                <a16:creationId xmlns:a16="http://schemas.microsoft.com/office/drawing/2014/main" id="{6C5D983C-E6D9-49B3-B0FD-909F7A8289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047" y="2190506"/>
            <a:ext cx="1028582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just" eaLnBrk="1" hangingPunct="1"/>
            <a:r>
              <a:rPr lang="en-GB" altLang="de-DE" sz="1600" dirty="0">
                <a:solidFill>
                  <a:srgbClr val="5B5B5B"/>
                </a:solidFill>
                <a:latin typeface="Verdana" pitchFamily="34" charset="0"/>
              </a:rPr>
              <a:t>Text – Verdana – 16pt</a:t>
            </a:r>
          </a:p>
        </p:txBody>
      </p:sp>
      <p:sp>
        <p:nvSpPr>
          <p:cNvPr id="13" name="Textfeld 19">
            <a:extLst>
              <a:ext uri="{FF2B5EF4-FFF2-40B4-BE49-F238E27FC236}">
                <a16:creationId xmlns:a16="http://schemas.microsoft.com/office/drawing/2014/main" id="{4110D0D2-07C5-436C-BE80-763F036D8B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047" y="2704647"/>
            <a:ext cx="1028582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just" eaLnBrk="1" hangingPunct="1"/>
            <a:r>
              <a:rPr lang="en-GB" altLang="de-DE" sz="1600" dirty="0">
                <a:solidFill>
                  <a:srgbClr val="5B5B5B"/>
                </a:solidFill>
                <a:latin typeface="Verdana" pitchFamily="34" charset="0"/>
              </a:rPr>
              <a:t>Text – Verdana – 16pt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2C4FA131-6C20-4641-864E-9BB49E174915}"/>
              </a:ext>
            </a:extLst>
          </p:cNvPr>
          <p:cNvSpPr/>
          <p:nvPr/>
        </p:nvSpPr>
        <p:spPr>
          <a:xfrm>
            <a:off x="945923" y="3191509"/>
            <a:ext cx="10672336" cy="929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ct val="20000"/>
              </a:spcBef>
              <a:buBlip>
                <a:blip r:embed="rId3"/>
              </a:buBlip>
            </a:pPr>
            <a:r>
              <a:rPr lang="en-GB" altLang="de-DE" sz="1600" dirty="0">
                <a:solidFill>
                  <a:srgbClr val="5B5B5B"/>
                </a:solidFill>
                <a:latin typeface="Verdana" pitchFamily="34" charset="0"/>
              </a:rPr>
              <a:t>Text – Verdana – 16pt</a:t>
            </a:r>
          </a:p>
          <a:p>
            <a:pPr marL="285750" indent="-285750" algn="just">
              <a:spcBef>
                <a:spcPct val="20000"/>
              </a:spcBef>
              <a:buBlip>
                <a:blip r:embed="rId3"/>
              </a:buBlip>
            </a:pPr>
            <a:r>
              <a:rPr lang="en-GB" altLang="de-DE" sz="1600" dirty="0">
                <a:solidFill>
                  <a:srgbClr val="5B5B5B"/>
                </a:solidFill>
                <a:latin typeface="Verdana" pitchFamily="34" charset="0"/>
              </a:rPr>
              <a:t>Text – Verdana – 16pt</a:t>
            </a:r>
          </a:p>
          <a:p>
            <a:pPr marL="285750" indent="-285750" algn="just">
              <a:spcBef>
                <a:spcPct val="20000"/>
              </a:spcBef>
              <a:buBlip>
                <a:blip r:embed="rId3"/>
              </a:buBlip>
            </a:pPr>
            <a:r>
              <a:rPr lang="en-GB" altLang="de-DE" sz="1600" dirty="0">
                <a:solidFill>
                  <a:srgbClr val="5B5B5B"/>
                </a:solidFill>
                <a:latin typeface="Verdana" pitchFamily="34" charset="0"/>
              </a:rPr>
              <a:t>Text – Verdana – 16pt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1621E70A-C364-45AC-A86E-9CB865A7A8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047" y="4295580"/>
            <a:ext cx="1028582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just" eaLnBrk="1" hangingPunct="1"/>
            <a:r>
              <a:rPr lang="en-GB" altLang="de-DE" sz="1600" dirty="0">
                <a:solidFill>
                  <a:srgbClr val="5B5B5B"/>
                </a:solidFill>
                <a:latin typeface="Verdana" pitchFamily="34" charset="0"/>
              </a:rPr>
              <a:t>Text – Verdana – 16pt</a:t>
            </a:r>
          </a:p>
        </p:txBody>
      </p:sp>
    </p:spTree>
    <p:extLst>
      <p:ext uri="{BB962C8B-B14F-4D97-AF65-F5344CB8AC3E}">
        <p14:creationId xmlns:p14="http://schemas.microsoft.com/office/powerpoint/2010/main" val="1214871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12" grpId="0"/>
      <p:bldP spid="13" grpId="0"/>
      <p:bldP spid="18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3606" y="2642633"/>
            <a:ext cx="7760881" cy="3604257"/>
          </a:xfrm>
          <a:prstGeom prst="rect">
            <a:avLst/>
          </a:prstGeom>
        </p:spPr>
      </p:pic>
      <p:sp>
        <p:nvSpPr>
          <p:cNvPr id="18" name="Rechteck 17"/>
          <p:cNvSpPr/>
          <p:nvPr/>
        </p:nvSpPr>
        <p:spPr>
          <a:xfrm>
            <a:off x="7704020" y="2747765"/>
            <a:ext cx="2358289" cy="7124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Textfeld 19"/>
          <p:cNvSpPr txBox="1"/>
          <p:nvPr/>
        </p:nvSpPr>
        <p:spPr>
          <a:xfrm>
            <a:off x="930047" y="1415986"/>
            <a:ext cx="109259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defRPr/>
            </a:pPr>
            <a:r>
              <a:rPr lang="en-GB" sz="160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Text – Verdana – 16pt</a:t>
            </a:r>
          </a:p>
        </p:txBody>
      </p:sp>
      <p:sp>
        <p:nvSpPr>
          <p:cNvPr id="14" name="Rechteck 13"/>
          <p:cNvSpPr/>
          <p:nvPr/>
        </p:nvSpPr>
        <p:spPr>
          <a:xfrm>
            <a:off x="2722418" y="2541034"/>
            <a:ext cx="6816437" cy="294536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Freihandform 14"/>
          <p:cNvSpPr/>
          <p:nvPr/>
        </p:nvSpPr>
        <p:spPr>
          <a:xfrm>
            <a:off x="3346085" y="2937758"/>
            <a:ext cx="5187820" cy="2239347"/>
          </a:xfrm>
          <a:custGeom>
            <a:avLst/>
            <a:gdLst>
              <a:gd name="connsiteX0" fmla="*/ 0 w 5187820"/>
              <a:gd name="connsiteY0" fmla="*/ 0 h 2239347"/>
              <a:gd name="connsiteX1" fmla="*/ 391886 w 5187820"/>
              <a:gd name="connsiteY1" fmla="*/ 905070 h 2239347"/>
              <a:gd name="connsiteX2" fmla="*/ 942392 w 5187820"/>
              <a:gd name="connsiteY2" fmla="*/ 1427584 h 2239347"/>
              <a:gd name="connsiteX3" fmla="*/ 1511559 w 5187820"/>
              <a:gd name="connsiteY3" fmla="*/ 1735494 h 2239347"/>
              <a:gd name="connsiteX4" fmla="*/ 2164702 w 5187820"/>
              <a:gd name="connsiteY4" fmla="*/ 1922106 h 2239347"/>
              <a:gd name="connsiteX5" fmla="*/ 2855167 w 5187820"/>
              <a:gd name="connsiteY5" fmla="*/ 2024743 h 2239347"/>
              <a:gd name="connsiteX6" fmla="*/ 3601616 w 5187820"/>
              <a:gd name="connsiteY6" fmla="*/ 2136710 h 2239347"/>
              <a:gd name="connsiteX7" fmla="*/ 5187820 w 5187820"/>
              <a:gd name="connsiteY7" fmla="*/ 2239347 h 2239347"/>
              <a:gd name="connsiteX0" fmla="*/ 0 w 5187820"/>
              <a:gd name="connsiteY0" fmla="*/ 0 h 2239347"/>
              <a:gd name="connsiteX1" fmla="*/ 391886 w 5187820"/>
              <a:gd name="connsiteY1" fmla="*/ 905070 h 2239347"/>
              <a:gd name="connsiteX2" fmla="*/ 942392 w 5187820"/>
              <a:gd name="connsiteY2" fmla="*/ 1427584 h 2239347"/>
              <a:gd name="connsiteX3" fmla="*/ 1511559 w 5187820"/>
              <a:gd name="connsiteY3" fmla="*/ 1735494 h 2239347"/>
              <a:gd name="connsiteX4" fmla="*/ 2164702 w 5187820"/>
              <a:gd name="connsiteY4" fmla="*/ 1922106 h 2239347"/>
              <a:gd name="connsiteX5" fmla="*/ 2881800 w 5187820"/>
              <a:gd name="connsiteY5" fmla="*/ 2042498 h 2239347"/>
              <a:gd name="connsiteX6" fmla="*/ 3601616 w 5187820"/>
              <a:gd name="connsiteY6" fmla="*/ 2136710 h 2239347"/>
              <a:gd name="connsiteX7" fmla="*/ 5187820 w 5187820"/>
              <a:gd name="connsiteY7" fmla="*/ 2239347 h 2239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87820" h="2239347">
                <a:moveTo>
                  <a:pt x="0" y="0"/>
                </a:moveTo>
                <a:cubicBezTo>
                  <a:pt x="117410" y="333569"/>
                  <a:pt x="234821" y="667139"/>
                  <a:pt x="391886" y="905070"/>
                </a:cubicBezTo>
                <a:cubicBezTo>
                  <a:pt x="548951" y="1143001"/>
                  <a:pt x="755780" y="1289180"/>
                  <a:pt x="942392" y="1427584"/>
                </a:cubicBezTo>
                <a:cubicBezTo>
                  <a:pt x="1129004" y="1565988"/>
                  <a:pt x="1307841" y="1653074"/>
                  <a:pt x="1511559" y="1735494"/>
                </a:cubicBezTo>
                <a:cubicBezTo>
                  <a:pt x="1715277" y="1817914"/>
                  <a:pt x="1936329" y="1870939"/>
                  <a:pt x="2164702" y="1922106"/>
                </a:cubicBezTo>
                <a:cubicBezTo>
                  <a:pt x="2393076" y="1973273"/>
                  <a:pt x="2881800" y="2042498"/>
                  <a:pt x="2881800" y="2042498"/>
                </a:cubicBezTo>
                <a:cubicBezTo>
                  <a:pt x="3121286" y="2078265"/>
                  <a:pt x="3212840" y="2100943"/>
                  <a:pt x="3601616" y="2136710"/>
                </a:cubicBezTo>
                <a:cubicBezTo>
                  <a:pt x="3990392" y="2172477"/>
                  <a:pt x="4589106" y="2205912"/>
                  <a:pt x="5187820" y="2239347"/>
                </a:cubicBezTo>
              </a:path>
            </a:pathLst>
          </a:custGeom>
          <a:noFill/>
          <a:ln w="38100"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Textfeld 15"/>
          <p:cNvSpPr txBox="1"/>
          <p:nvPr/>
        </p:nvSpPr>
        <p:spPr>
          <a:xfrm>
            <a:off x="930046" y="2000761"/>
            <a:ext cx="102475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Depreciation: Text – Verdana – 16pt</a:t>
            </a:r>
          </a:p>
        </p:txBody>
      </p:sp>
      <p:sp>
        <p:nvSpPr>
          <p:cNvPr id="17" name="Rechteck 16"/>
          <p:cNvSpPr/>
          <p:nvPr/>
        </p:nvSpPr>
        <p:spPr>
          <a:xfrm>
            <a:off x="5589816" y="5517573"/>
            <a:ext cx="2176550" cy="6418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Freihandform 20"/>
          <p:cNvSpPr/>
          <p:nvPr/>
        </p:nvSpPr>
        <p:spPr>
          <a:xfrm>
            <a:off x="2893817" y="5020720"/>
            <a:ext cx="5719665" cy="438539"/>
          </a:xfrm>
          <a:custGeom>
            <a:avLst/>
            <a:gdLst>
              <a:gd name="connsiteX0" fmla="*/ 0 w 3704253"/>
              <a:gd name="connsiteY0" fmla="*/ 261257 h 261257"/>
              <a:gd name="connsiteX1" fmla="*/ 2593910 w 3704253"/>
              <a:gd name="connsiteY1" fmla="*/ 139959 h 261257"/>
              <a:gd name="connsiteX2" fmla="*/ 3704253 w 3704253"/>
              <a:gd name="connsiteY2" fmla="*/ 0 h 261257"/>
              <a:gd name="connsiteX3" fmla="*/ 3704253 w 3704253"/>
              <a:gd name="connsiteY3" fmla="*/ 0 h 261257"/>
              <a:gd name="connsiteX0" fmla="*/ 0 w 5701004"/>
              <a:gd name="connsiteY0" fmla="*/ 466531 h 466531"/>
              <a:gd name="connsiteX1" fmla="*/ 4590661 w 5701004"/>
              <a:gd name="connsiteY1" fmla="*/ 139959 h 466531"/>
              <a:gd name="connsiteX2" fmla="*/ 5701004 w 5701004"/>
              <a:gd name="connsiteY2" fmla="*/ 0 h 466531"/>
              <a:gd name="connsiteX3" fmla="*/ 5701004 w 5701004"/>
              <a:gd name="connsiteY3" fmla="*/ 0 h 466531"/>
              <a:gd name="connsiteX0" fmla="*/ 0 w 5701004"/>
              <a:gd name="connsiteY0" fmla="*/ 466531 h 466531"/>
              <a:gd name="connsiteX1" fmla="*/ 2556587 w 5701004"/>
              <a:gd name="connsiteY1" fmla="*/ 279918 h 466531"/>
              <a:gd name="connsiteX2" fmla="*/ 4590661 w 5701004"/>
              <a:gd name="connsiteY2" fmla="*/ 139959 h 466531"/>
              <a:gd name="connsiteX3" fmla="*/ 5701004 w 5701004"/>
              <a:gd name="connsiteY3" fmla="*/ 0 h 466531"/>
              <a:gd name="connsiteX4" fmla="*/ 5701004 w 5701004"/>
              <a:gd name="connsiteY4" fmla="*/ 0 h 466531"/>
              <a:gd name="connsiteX0" fmla="*/ 0 w 5701004"/>
              <a:gd name="connsiteY0" fmla="*/ 466531 h 466531"/>
              <a:gd name="connsiteX1" fmla="*/ 2575248 w 5701004"/>
              <a:gd name="connsiteY1" fmla="*/ 326571 h 466531"/>
              <a:gd name="connsiteX2" fmla="*/ 4590661 w 5701004"/>
              <a:gd name="connsiteY2" fmla="*/ 139959 h 466531"/>
              <a:gd name="connsiteX3" fmla="*/ 5701004 w 5701004"/>
              <a:gd name="connsiteY3" fmla="*/ 0 h 466531"/>
              <a:gd name="connsiteX4" fmla="*/ 5701004 w 5701004"/>
              <a:gd name="connsiteY4" fmla="*/ 0 h 466531"/>
              <a:gd name="connsiteX0" fmla="*/ 0 w 5598367"/>
              <a:gd name="connsiteY0" fmla="*/ 419878 h 419878"/>
              <a:gd name="connsiteX1" fmla="*/ 2472611 w 5598367"/>
              <a:gd name="connsiteY1" fmla="*/ 326571 h 419878"/>
              <a:gd name="connsiteX2" fmla="*/ 4488024 w 5598367"/>
              <a:gd name="connsiteY2" fmla="*/ 139959 h 419878"/>
              <a:gd name="connsiteX3" fmla="*/ 5598367 w 5598367"/>
              <a:gd name="connsiteY3" fmla="*/ 0 h 419878"/>
              <a:gd name="connsiteX4" fmla="*/ 5598367 w 5598367"/>
              <a:gd name="connsiteY4" fmla="*/ 0 h 419878"/>
              <a:gd name="connsiteX0" fmla="*/ 0 w 5598367"/>
              <a:gd name="connsiteY0" fmla="*/ 419878 h 419878"/>
              <a:gd name="connsiteX1" fmla="*/ 2509934 w 5598367"/>
              <a:gd name="connsiteY1" fmla="*/ 298579 h 419878"/>
              <a:gd name="connsiteX2" fmla="*/ 4488024 w 5598367"/>
              <a:gd name="connsiteY2" fmla="*/ 139959 h 419878"/>
              <a:gd name="connsiteX3" fmla="*/ 5598367 w 5598367"/>
              <a:gd name="connsiteY3" fmla="*/ 0 h 419878"/>
              <a:gd name="connsiteX4" fmla="*/ 5598367 w 5598367"/>
              <a:gd name="connsiteY4" fmla="*/ 0 h 419878"/>
              <a:gd name="connsiteX0" fmla="*/ 0 w 5719665"/>
              <a:gd name="connsiteY0" fmla="*/ 438539 h 438539"/>
              <a:gd name="connsiteX1" fmla="*/ 2631232 w 5719665"/>
              <a:gd name="connsiteY1" fmla="*/ 298579 h 438539"/>
              <a:gd name="connsiteX2" fmla="*/ 4609322 w 5719665"/>
              <a:gd name="connsiteY2" fmla="*/ 139959 h 438539"/>
              <a:gd name="connsiteX3" fmla="*/ 5719665 w 5719665"/>
              <a:gd name="connsiteY3" fmla="*/ 0 h 438539"/>
              <a:gd name="connsiteX4" fmla="*/ 5719665 w 5719665"/>
              <a:gd name="connsiteY4" fmla="*/ 0 h 438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9665" h="438539">
                <a:moveTo>
                  <a:pt x="0" y="438539"/>
                </a:moveTo>
                <a:lnTo>
                  <a:pt x="2631232" y="298579"/>
                </a:lnTo>
                <a:lnTo>
                  <a:pt x="4609322" y="139959"/>
                </a:lnTo>
                <a:cubicBezTo>
                  <a:pt x="5124061" y="90196"/>
                  <a:pt x="5349551" y="46653"/>
                  <a:pt x="5719665" y="0"/>
                </a:cubicBezTo>
                <a:lnTo>
                  <a:pt x="5719665" y="0"/>
                </a:lnTo>
              </a:path>
            </a:pathLst>
          </a:custGeom>
          <a:noFill/>
          <a:ln w="38100"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feld 21"/>
          <p:cNvSpPr txBox="1"/>
          <p:nvPr/>
        </p:nvSpPr>
        <p:spPr>
          <a:xfrm>
            <a:off x="4361749" y="2507883"/>
            <a:ext cx="7268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Maintenance: Text – Verdana – 16pt</a:t>
            </a:r>
          </a:p>
        </p:txBody>
      </p:sp>
      <p:sp>
        <p:nvSpPr>
          <p:cNvPr id="23" name="Freihandform 22"/>
          <p:cNvSpPr/>
          <p:nvPr/>
        </p:nvSpPr>
        <p:spPr>
          <a:xfrm>
            <a:off x="3385874" y="2906584"/>
            <a:ext cx="5137944" cy="1840390"/>
          </a:xfrm>
          <a:custGeom>
            <a:avLst/>
            <a:gdLst>
              <a:gd name="connsiteX0" fmla="*/ 0 w 5187820"/>
              <a:gd name="connsiteY0" fmla="*/ 0 h 2239347"/>
              <a:gd name="connsiteX1" fmla="*/ 391886 w 5187820"/>
              <a:gd name="connsiteY1" fmla="*/ 905070 h 2239347"/>
              <a:gd name="connsiteX2" fmla="*/ 942392 w 5187820"/>
              <a:gd name="connsiteY2" fmla="*/ 1427584 h 2239347"/>
              <a:gd name="connsiteX3" fmla="*/ 1511559 w 5187820"/>
              <a:gd name="connsiteY3" fmla="*/ 1735494 h 2239347"/>
              <a:gd name="connsiteX4" fmla="*/ 2164702 w 5187820"/>
              <a:gd name="connsiteY4" fmla="*/ 1922106 h 2239347"/>
              <a:gd name="connsiteX5" fmla="*/ 2855167 w 5187820"/>
              <a:gd name="connsiteY5" fmla="*/ 2024743 h 2239347"/>
              <a:gd name="connsiteX6" fmla="*/ 3601616 w 5187820"/>
              <a:gd name="connsiteY6" fmla="*/ 2136710 h 2239347"/>
              <a:gd name="connsiteX7" fmla="*/ 5187820 w 5187820"/>
              <a:gd name="connsiteY7" fmla="*/ 2239347 h 2239347"/>
              <a:gd name="connsiteX0" fmla="*/ 0 w 5187820"/>
              <a:gd name="connsiteY0" fmla="*/ 0 h 2239347"/>
              <a:gd name="connsiteX1" fmla="*/ 391886 w 5187820"/>
              <a:gd name="connsiteY1" fmla="*/ 905070 h 2239347"/>
              <a:gd name="connsiteX2" fmla="*/ 942392 w 5187820"/>
              <a:gd name="connsiteY2" fmla="*/ 1427584 h 2239347"/>
              <a:gd name="connsiteX3" fmla="*/ 1511559 w 5187820"/>
              <a:gd name="connsiteY3" fmla="*/ 1735494 h 2239347"/>
              <a:gd name="connsiteX4" fmla="*/ 2164702 w 5187820"/>
              <a:gd name="connsiteY4" fmla="*/ 1922106 h 2239347"/>
              <a:gd name="connsiteX5" fmla="*/ 2881800 w 5187820"/>
              <a:gd name="connsiteY5" fmla="*/ 2042498 h 2239347"/>
              <a:gd name="connsiteX6" fmla="*/ 3601616 w 5187820"/>
              <a:gd name="connsiteY6" fmla="*/ 2136710 h 2239347"/>
              <a:gd name="connsiteX7" fmla="*/ 5187820 w 5187820"/>
              <a:gd name="connsiteY7" fmla="*/ 2239347 h 2239347"/>
              <a:gd name="connsiteX0" fmla="*/ 0 w 5137944"/>
              <a:gd name="connsiteY0" fmla="*/ 0 h 2138608"/>
              <a:gd name="connsiteX1" fmla="*/ 391886 w 5137944"/>
              <a:gd name="connsiteY1" fmla="*/ 905070 h 2138608"/>
              <a:gd name="connsiteX2" fmla="*/ 942392 w 5137944"/>
              <a:gd name="connsiteY2" fmla="*/ 1427584 h 2138608"/>
              <a:gd name="connsiteX3" fmla="*/ 1511559 w 5137944"/>
              <a:gd name="connsiteY3" fmla="*/ 1735494 h 2138608"/>
              <a:gd name="connsiteX4" fmla="*/ 2164702 w 5137944"/>
              <a:gd name="connsiteY4" fmla="*/ 1922106 h 2138608"/>
              <a:gd name="connsiteX5" fmla="*/ 2881800 w 5137944"/>
              <a:gd name="connsiteY5" fmla="*/ 2042498 h 2138608"/>
              <a:gd name="connsiteX6" fmla="*/ 3601616 w 5137944"/>
              <a:gd name="connsiteY6" fmla="*/ 2136710 h 2138608"/>
              <a:gd name="connsiteX7" fmla="*/ 5137944 w 5137944"/>
              <a:gd name="connsiteY7" fmla="*/ 1723958 h 2138608"/>
              <a:gd name="connsiteX0" fmla="*/ 0 w 5137944"/>
              <a:gd name="connsiteY0" fmla="*/ 0 h 2044083"/>
              <a:gd name="connsiteX1" fmla="*/ 391886 w 5137944"/>
              <a:gd name="connsiteY1" fmla="*/ 905070 h 2044083"/>
              <a:gd name="connsiteX2" fmla="*/ 942392 w 5137944"/>
              <a:gd name="connsiteY2" fmla="*/ 1427584 h 2044083"/>
              <a:gd name="connsiteX3" fmla="*/ 1511559 w 5137944"/>
              <a:gd name="connsiteY3" fmla="*/ 1735494 h 2044083"/>
              <a:gd name="connsiteX4" fmla="*/ 2164702 w 5137944"/>
              <a:gd name="connsiteY4" fmla="*/ 1922106 h 2044083"/>
              <a:gd name="connsiteX5" fmla="*/ 2881800 w 5137944"/>
              <a:gd name="connsiteY5" fmla="*/ 2042498 h 2044083"/>
              <a:gd name="connsiteX6" fmla="*/ 3767870 w 5137944"/>
              <a:gd name="connsiteY6" fmla="*/ 1837452 h 2044083"/>
              <a:gd name="connsiteX7" fmla="*/ 5137944 w 5137944"/>
              <a:gd name="connsiteY7" fmla="*/ 1723958 h 2044083"/>
              <a:gd name="connsiteX0" fmla="*/ 0 w 5137944"/>
              <a:gd name="connsiteY0" fmla="*/ 0 h 1923069"/>
              <a:gd name="connsiteX1" fmla="*/ 391886 w 5137944"/>
              <a:gd name="connsiteY1" fmla="*/ 905070 h 1923069"/>
              <a:gd name="connsiteX2" fmla="*/ 942392 w 5137944"/>
              <a:gd name="connsiteY2" fmla="*/ 1427584 h 1923069"/>
              <a:gd name="connsiteX3" fmla="*/ 1511559 w 5137944"/>
              <a:gd name="connsiteY3" fmla="*/ 1735494 h 1923069"/>
              <a:gd name="connsiteX4" fmla="*/ 2164702 w 5137944"/>
              <a:gd name="connsiteY4" fmla="*/ 1922106 h 1923069"/>
              <a:gd name="connsiteX5" fmla="*/ 2865175 w 5137944"/>
              <a:gd name="connsiteY5" fmla="*/ 1809742 h 1923069"/>
              <a:gd name="connsiteX6" fmla="*/ 3767870 w 5137944"/>
              <a:gd name="connsiteY6" fmla="*/ 1837452 h 1923069"/>
              <a:gd name="connsiteX7" fmla="*/ 5137944 w 5137944"/>
              <a:gd name="connsiteY7" fmla="*/ 1723958 h 1923069"/>
              <a:gd name="connsiteX0" fmla="*/ 0 w 5137944"/>
              <a:gd name="connsiteY0" fmla="*/ 0 h 1842117"/>
              <a:gd name="connsiteX1" fmla="*/ 391886 w 5137944"/>
              <a:gd name="connsiteY1" fmla="*/ 905070 h 1842117"/>
              <a:gd name="connsiteX2" fmla="*/ 942392 w 5137944"/>
              <a:gd name="connsiteY2" fmla="*/ 1427584 h 1842117"/>
              <a:gd name="connsiteX3" fmla="*/ 1511559 w 5137944"/>
              <a:gd name="connsiteY3" fmla="*/ 1735494 h 1842117"/>
              <a:gd name="connsiteX4" fmla="*/ 2197953 w 5137944"/>
              <a:gd name="connsiteY4" fmla="*/ 1805728 h 1842117"/>
              <a:gd name="connsiteX5" fmla="*/ 2865175 w 5137944"/>
              <a:gd name="connsiteY5" fmla="*/ 1809742 h 1842117"/>
              <a:gd name="connsiteX6" fmla="*/ 3767870 w 5137944"/>
              <a:gd name="connsiteY6" fmla="*/ 1837452 h 1842117"/>
              <a:gd name="connsiteX7" fmla="*/ 5137944 w 5137944"/>
              <a:gd name="connsiteY7" fmla="*/ 1723958 h 1842117"/>
              <a:gd name="connsiteX0" fmla="*/ 0 w 5137944"/>
              <a:gd name="connsiteY0" fmla="*/ 0 h 1842117"/>
              <a:gd name="connsiteX1" fmla="*/ 391886 w 5137944"/>
              <a:gd name="connsiteY1" fmla="*/ 905070 h 1842117"/>
              <a:gd name="connsiteX2" fmla="*/ 942392 w 5137944"/>
              <a:gd name="connsiteY2" fmla="*/ 1405007 h 1842117"/>
              <a:gd name="connsiteX3" fmla="*/ 1511559 w 5137944"/>
              <a:gd name="connsiteY3" fmla="*/ 1735494 h 1842117"/>
              <a:gd name="connsiteX4" fmla="*/ 2197953 w 5137944"/>
              <a:gd name="connsiteY4" fmla="*/ 1805728 h 1842117"/>
              <a:gd name="connsiteX5" fmla="*/ 2865175 w 5137944"/>
              <a:gd name="connsiteY5" fmla="*/ 1809742 h 1842117"/>
              <a:gd name="connsiteX6" fmla="*/ 3767870 w 5137944"/>
              <a:gd name="connsiteY6" fmla="*/ 1837452 h 1842117"/>
              <a:gd name="connsiteX7" fmla="*/ 5137944 w 5137944"/>
              <a:gd name="connsiteY7" fmla="*/ 1723958 h 1842117"/>
              <a:gd name="connsiteX0" fmla="*/ 0 w 5137944"/>
              <a:gd name="connsiteY0" fmla="*/ 0 h 1842117"/>
              <a:gd name="connsiteX1" fmla="*/ 391886 w 5137944"/>
              <a:gd name="connsiteY1" fmla="*/ 905070 h 1842117"/>
              <a:gd name="connsiteX2" fmla="*/ 942392 w 5137944"/>
              <a:gd name="connsiteY2" fmla="*/ 1405007 h 1842117"/>
              <a:gd name="connsiteX3" fmla="*/ 1579292 w 5137944"/>
              <a:gd name="connsiteY3" fmla="*/ 1633894 h 1842117"/>
              <a:gd name="connsiteX4" fmla="*/ 2197953 w 5137944"/>
              <a:gd name="connsiteY4" fmla="*/ 1805728 h 1842117"/>
              <a:gd name="connsiteX5" fmla="*/ 2865175 w 5137944"/>
              <a:gd name="connsiteY5" fmla="*/ 1809742 h 1842117"/>
              <a:gd name="connsiteX6" fmla="*/ 3767870 w 5137944"/>
              <a:gd name="connsiteY6" fmla="*/ 1837452 h 1842117"/>
              <a:gd name="connsiteX7" fmla="*/ 5137944 w 5137944"/>
              <a:gd name="connsiteY7" fmla="*/ 1723958 h 1842117"/>
              <a:gd name="connsiteX0" fmla="*/ 0 w 5137944"/>
              <a:gd name="connsiteY0" fmla="*/ 0 h 1842117"/>
              <a:gd name="connsiteX1" fmla="*/ 391886 w 5137944"/>
              <a:gd name="connsiteY1" fmla="*/ 905070 h 1842117"/>
              <a:gd name="connsiteX2" fmla="*/ 942392 w 5137944"/>
              <a:gd name="connsiteY2" fmla="*/ 1405007 h 1842117"/>
              <a:gd name="connsiteX3" fmla="*/ 1579292 w 5137944"/>
              <a:gd name="connsiteY3" fmla="*/ 1633894 h 1842117"/>
              <a:gd name="connsiteX4" fmla="*/ 2197953 w 5137944"/>
              <a:gd name="connsiteY4" fmla="*/ 1771861 h 1842117"/>
              <a:gd name="connsiteX5" fmla="*/ 2865175 w 5137944"/>
              <a:gd name="connsiteY5" fmla="*/ 1809742 h 1842117"/>
              <a:gd name="connsiteX6" fmla="*/ 3767870 w 5137944"/>
              <a:gd name="connsiteY6" fmla="*/ 1837452 h 1842117"/>
              <a:gd name="connsiteX7" fmla="*/ 5137944 w 5137944"/>
              <a:gd name="connsiteY7" fmla="*/ 1723958 h 1842117"/>
              <a:gd name="connsiteX0" fmla="*/ 0 w 5137944"/>
              <a:gd name="connsiteY0" fmla="*/ 0 h 1842117"/>
              <a:gd name="connsiteX1" fmla="*/ 380597 w 5137944"/>
              <a:gd name="connsiteY1" fmla="*/ 848625 h 1842117"/>
              <a:gd name="connsiteX2" fmla="*/ 942392 w 5137944"/>
              <a:gd name="connsiteY2" fmla="*/ 1405007 h 1842117"/>
              <a:gd name="connsiteX3" fmla="*/ 1579292 w 5137944"/>
              <a:gd name="connsiteY3" fmla="*/ 1633894 h 1842117"/>
              <a:gd name="connsiteX4" fmla="*/ 2197953 w 5137944"/>
              <a:gd name="connsiteY4" fmla="*/ 1771861 h 1842117"/>
              <a:gd name="connsiteX5" fmla="*/ 2865175 w 5137944"/>
              <a:gd name="connsiteY5" fmla="*/ 1809742 h 1842117"/>
              <a:gd name="connsiteX6" fmla="*/ 3767870 w 5137944"/>
              <a:gd name="connsiteY6" fmla="*/ 1837452 h 1842117"/>
              <a:gd name="connsiteX7" fmla="*/ 5137944 w 5137944"/>
              <a:gd name="connsiteY7" fmla="*/ 1723958 h 1842117"/>
              <a:gd name="connsiteX0" fmla="*/ 0 w 5137944"/>
              <a:gd name="connsiteY0" fmla="*/ 0 h 1837452"/>
              <a:gd name="connsiteX1" fmla="*/ 380597 w 5137944"/>
              <a:gd name="connsiteY1" fmla="*/ 848625 h 1837452"/>
              <a:gd name="connsiteX2" fmla="*/ 942392 w 5137944"/>
              <a:gd name="connsiteY2" fmla="*/ 1405007 h 1837452"/>
              <a:gd name="connsiteX3" fmla="*/ 1579292 w 5137944"/>
              <a:gd name="connsiteY3" fmla="*/ 1633894 h 1837452"/>
              <a:gd name="connsiteX4" fmla="*/ 2197953 w 5137944"/>
              <a:gd name="connsiteY4" fmla="*/ 1771861 h 1837452"/>
              <a:gd name="connsiteX5" fmla="*/ 2865175 w 5137944"/>
              <a:gd name="connsiteY5" fmla="*/ 1809742 h 1837452"/>
              <a:gd name="connsiteX6" fmla="*/ 3767870 w 5137944"/>
              <a:gd name="connsiteY6" fmla="*/ 1837452 h 1837452"/>
              <a:gd name="connsiteX7" fmla="*/ 5137944 w 5137944"/>
              <a:gd name="connsiteY7" fmla="*/ 1723958 h 1837452"/>
              <a:gd name="connsiteX0" fmla="*/ 0 w 5137944"/>
              <a:gd name="connsiteY0" fmla="*/ 0 h 1837452"/>
              <a:gd name="connsiteX1" fmla="*/ 380597 w 5137944"/>
              <a:gd name="connsiteY1" fmla="*/ 848625 h 1837452"/>
              <a:gd name="connsiteX2" fmla="*/ 942392 w 5137944"/>
              <a:gd name="connsiteY2" fmla="*/ 1405007 h 1837452"/>
              <a:gd name="connsiteX3" fmla="*/ 1579292 w 5137944"/>
              <a:gd name="connsiteY3" fmla="*/ 1633894 h 1837452"/>
              <a:gd name="connsiteX4" fmla="*/ 2197953 w 5137944"/>
              <a:gd name="connsiteY4" fmla="*/ 1771861 h 1837452"/>
              <a:gd name="connsiteX5" fmla="*/ 2865175 w 5137944"/>
              <a:gd name="connsiteY5" fmla="*/ 1809742 h 1837452"/>
              <a:gd name="connsiteX6" fmla="*/ 3767870 w 5137944"/>
              <a:gd name="connsiteY6" fmla="*/ 1837452 h 1837452"/>
              <a:gd name="connsiteX7" fmla="*/ 5137944 w 5137944"/>
              <a:gd name="connsiteY7" fmla="*/ 1723958 h 1837452"/>
              <a:gd name="connsiteX0" fmla="*/ 0 w 5137944"/>
              <a:gd name="connsiteY0" fmla="*/ 0 h 1839448"/>
              <a:gd name="connsiteX1" fmla="*/ 380597 w 5137944"/>
              <a:gd name="connsiteY1" fmla="*/ 848625 h 1839448"/>
              <a:gd name="connsiteX2" fmla="*/ 942392 w 5137944"/>
              <a:gd name="connsiteY2" fmla="*/ 1405007 h 1839448"/>
              <a:gd name="connsiteX3" fmla="*/ 1579292 w 5137944"/>
              <a:gd name="connsiteY3" fmla="*/ 1633894 h 1839448"/>
              <a:gd name="connsiteX4" fmla="*/ 2197953 w 5137944"/>
              <a:gd name="connsiteY4" fmla="*/ 1771861 h 1839448"/>
              <a:gd name="connsiteX5" fmla="*/ 2865175 w 5137944"/>
              <a:gd name="connsiteY5" fmla="*/ 1809742 h 1839448"/>
              <a:gd name="connsiteX6" fmla="*/ 3767870 w 5137944"/>
              <a:gd name="connsiteY6" fmla="*/ 1837452 h 1839448"/>
              <a:gd name="connsiteX7" fmla="*/ 5137944 w 5137944"/>
              <a:gd name="connsiteY7" fmla="*/ 1723958 h 1839448"/>
              <a:gd name="connsiteX0" fmla="*/ 0 w 5137944"/>
              <a:gd name="connsiteY0" fmla="*/ 0 h 1843571"/>
              <a:gd name="connsiteX1" fmla="*/ 380597 w 5137944"/>
              <a:gd name="connsiteY1" fmla="*/ 848625 h 1843571"/>
              <a:gd name="connsiteX2" fmla="*/ 942392 w 5137944"/>
              <a:gd name="connsiteY2" fmla="*/ 1405007 h 1843571"/>
              <a:gd name="connsiteX3" fmla="*/ 1579292 w 5137944"/>
              <a:gd name="connsiteY3" fmla="*/ 1633894 h 1843571"/>
              <a:gd name="connsiteX4" fmla="*/ 2197953 w 5137944"/>
              <a:gd name="connsiteY4" fmla="*/ 1771861 h 1843571"/>
              <a:gd name="connsiteX5" fmla="*/ 2865175 w 5137944"/>
              <a:gd name="connsiteY5" fmla="*/ 1809742 h 1843571"/>
              <a:gd name="connsiteX6" fmla="*/ 3767870 w 5137944"/>
              <a:gd name="connsiteY6" fmla="*/ 1837452 h 1843571"/>
              <a:gd name="connsiteX7" fmla="*/ 5137944 w 5137944"/>
              <a:gd name="connsiteY7" fmla="*/ 1723958 h 1843571"/>
              <a:gd name="connsiteX0" fmla="*/ 0 w 5137944"/>
              <a:gd name="connsiteY0" fmla="*/ 0 h 1847803"/>
              <a:gd name="connsiteX1" fmla="*/ 380597 w 5137944"/>
              <a:gd name="connsiteY1" fmla="*/ 848625 h 1847803"/>
              <a:gd name="connsiteX2" fmla="*/ 942392 w 5137944"/>
              <a:gd name="connsiteY2" fmla="*/ 1405007 h 1847803"/>
              <a:gd name="connsiteX3" fmla="*/ 1579292 w 5137944"/>
              <a:gd name="connsiteY3" fmla="*/ 1633894 h 1847803"/>
              <a:gd name="connsiteX4" fmla="*/ 2197953 w 5137944"/>
              <a:gd name="connsiteY4" fmla="*/ 1771861 h 1847803"/>
              <a:gd name="connsiteX5" fmla="*/ 2876464 w 5137944"/>
              <a:gd name="connsiteY5" fmla="*/ 1832319 h 1847803"/>
              <a:gd name="connsiteX6" fmla="*/ 3767870 w 5137944"/>
              <a:gd name="connsiteY6" fmla="*/ 1837452 h 1847803"/>
              <a:gd name="connsiteX7" fmla="*/ 5137944 w 5137944"/>
              <a:gd name="connsiteY7" fmla="*/ 1723958 h 1847803"/>
              <a:gd name="connsiteX0" fmla="*/ 0 w 5137944"/>
              <a:gd name="connsiteY0" fmla="*/ 0 h 1840390"/>
              <a:gd name="connsiteX1" fmla="*/ 380597 w 5137944"/>
              <a:gd name="connsiteY1" fmla="*/ 848625 h 1840390"/>
              <a:gd name="connsiteX2" fmla="*/ 942392 w 5137944"/>
              <a:gd name="connsiteY2" fmla="*/ 1405007 h 1840390"/>
              <a:gd name="connsiteX3" fmla="*/ 1579292 w 5137944"/>
              <a:gd name="connsiteY3" fmla="*/ 1633894 h 1840390"/>
              <a:gd name="connsiteX4" fmla="*/ 2197953 w 5137944"/>
              <a:gd name="connsiteY4" fmla="*/ 1771861 h 1840390"/>
              <a:gd name="connsiteX5" fmla="*/ 2876464 w 5137944"/>
              <a:gd name="connsiteY5" fmla="*/ 1832319 h 1840390"/>
              <a:gd name="connsiteX6" fmla="*/ 3801736 w 5137944"/>
              <a:gd name="connsiteY6" fmla="*/ 1826163 h 1840390"/>
              <a:gd name="connsiteX7" fmla="*/ 5137944 w 5137944"/>
              <a:gd name="connsiteY7" fmla="*/ 1723958 h 1840390"/>
              <a:gd name="connsiteX0" fmla="*/ 0 w 5137944"/>
              <a:gd name="connsiteY0" fmla="*/ 0 h 1840390"/>
              <a:gd name="connsiteX1" fmla="*/ 380597 w 5137944"/>
              <a:gd name="connsiteY1" fmla="*/ 848625 h 1840390"/>
              <a:gd name="connsiteX2" fmla="*/ 942392 w 5137944"/>
              <a:gd name="connsiteY2" fmla="*/ 1405007 h 1840390"/>
              <a:gd name="connsiteX3" fmla="*/ 1579292 w 5137944"/>
              <a:gd name="connsiteY3" fmla="*/ 1633894 h 1840390"/>
              <a:gd name="connsiteX4" fmla="*/ 2197953 w 5137944"/>
              <a:gd name="connsiteY4" fmla="*/ 1771861 h 1840390"/>
              <a:gd name="connsiteX5" fmla="*/ 2876464 w 5137944"/>
              <a:gd name="connsiteY5" fmla="*/ 1832319 h 1840390"/>
              <a:gd name="connsiteX6" fmla="*/ 3801736 w 5137944"/>
              <a:gd name="connsiteY6" fmla="*/ 1826163 h 1840390"/>
              <a:gd name="connsiteX7" fmla="*/ 5137944 w 5137944"/>
              <a:gd name="connsiteY7" fmla="*/ 1723958 h 1840390"/>
              <a:gd name="connsiteX0" fmla="*/ 0 w 5137944"/>
              <a:gd name="connsiteY0" fmla="*/ 0 h 1840390"/>
              <a:gd name="connsiteX1" fmla="*/ 380597 w 5137944"/>
              <a:gd name="connsiteY1" fmla="*/ 848625 h 1840390"/>
              <a:gd name="connsiteX2" fmla="*/ 942392 w 5137944"/>
              <a:gd name="connsiteY2" fmla="*/ 1405007 h 1840390"/>
              <a:gd name="connsiteX3" fmla="*/ 1579292 w 5137944"/>
              <a:gd name="connsiteY3" fmla="*/ 1633894 h 1840390"/>
              <a:gd name="connsiteX4" fmla="*/ 2197953 w 5137944"/>
              <a:gd name="connsiteY4" fmla="*/ 1771861 h 1840390"/>
              <a:gd name="connsiteX5" fmla="*/ 2876464 w 5137944"/>
              <a:gd name="connsiteY5" fmla="*/ 1832319 h 1840390"/>
              <a:gd name="connsiteX6" fmla="*/ 3801736 w 5137944"/>
              <a:gd name="connsiteY6" fmla="*/ 1826163 h 1840390"/>
              <a:gd name="connsiteX7" fmla="*/ 5137944 w 5137944"/>
              <a:gd name="connsiteY7" fmla="*/ 1723958 h 1840390"/>
              <a:gd name="connsiteX0" fmla="*/ 0 w 5137944"/>
              <a:gd name="connsiteY0" fmla="*/ 0 h 1840390"/>
              <a:gd name="connsiteX1" fmla="*/ 380597 w 5137944"/>
              <a:gd name="connsiteY1" fmla="*/ 848625 h 1840390"/>
              <a:gd name="connsiteX2" fmla="*/ 942392 w 5137944"/>
              <a:gd name="connsiteY2" fmla="*/ 1405007 h 1840390"/>
              <a:gd name="connsiteX3" fmla="*/ 1579292 w 5137944"/>
              <a:gd name="connsiteY3" fmla="*/ 1633894 h 1840390"/>
              <a:gd name="connsiteX4" fmla="*/ 2197953 w 5137944"/>
              <a:gd name="connsiteY4" fmla="*/ 1771861 h 1840390"/>
              <a:gd name="connsiteX5" fmla="*/ 2876464 w 5137944"/>
              <a:gd name="connsiteY5" fmla="*/ 1832319 h 1840390"/>
              <a:gd name="connsiteX6" fmla="*/ 3801736 w 5137944"/>
              <a:gd name="connsiteY6" fmla="*/ 1826163 h 1840390"/>
              <a:gd name="connsiteX7" fmla="*/ 5137944 w 5137944"/>
              <a:gd name="connsiteY7" fmla="*/ 1723958 h 1840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37944" h="1840390">
                <a:moveTo>
                  <a:pt x="0" y="0"/>
                </a:moveTo>
                <a:cubicBezTo>
                  <a:pt x="117410" y="333569"/>
                  <a:pt x="223532" y="614457"/>
                  <a:pt x="380597" y="848625"/>
                </a:cubicBezTo>
                <a:cubicBezTo>
                  <a:pt x="537662" y="1082793"/>
                  <a:pt x="742609" y="1274129"/>
                  <a:pt x="942392" y="1405007"/>
                </a:cubicBezTo>
                <a:cubicBezTo>
                  <a:pt x="1142175" y="1535885"/>
                  <a:pt x="1370032" y="1572752"/>
                  <a:pt x="1579292" y="1633894"/>
                </a:cubicBezTo>
                <a:cubicBezTo>
                  <a:pt x="1788552" y="1695036"/>
                  <a:pt x="1981758" y="1738790"/>
                  <a:pt x="2197953" y="1771861"/>
                </a:cubicBezTo>
                <a:cubicBezTo>
                  <a:pt x="2414148" y="1804932"/>
                  <a:pt x="2609167" y="1823269"/>
                  <a:pt x="2876464" y="1832319"/>
                </a:cubicBezTo>
                <a:cubicBezTo>
                  <a:pt x="3143761" y="1841369"/>
                  <a:pt x="3379093" y="1846840"/>
                  <a:pt x="3801736" y="1826163"/>
                </a:cubicBezTo>
                <a:cubicBezTo>
                  <a:pt x="4619671" y="1788332"/>
                  <a:pt x="4523208" y="1773078"/>
                  <a:pt x="5137944" y="1723958"/>
                </a:cubicBezTo>
              </a:path>
            </a:pathLst>
          </a:custGeom>
          <a:noFill/>
          <a:ln w="381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Textfeld 24"/>
          <p:cNvSpPr txBox="1"/>
          <p:nvPr/>
        </p:nvSpPr>
        <p:spPr>
          <a:xfrm>
            <a:off x="6106820" y="3031860"/>
            <a:ext cx="59055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Total LCC: Text – Verdana – 16pt</a:t>
            </a:r>
          </a:p>
        </p:txBody>
      </p:sp>
      <p:sp>
        <p:nvSpPr>
          <p:cNvPr id="27" name="Untertitel 2">
            <a:extLst>
              <a:ext uri="{FF2B5EF4-FFF2-40B4-BE49-F238E27FC236}">
                <a16:creationId xmlns:a16="http://schemas.microsoft.com/office/drawing/2014/main" id="{9D31C2DE-2C3D-4F0F-8CF2-521E9ED62877}"/>
              </a:ext>
            </a:extLst>
          </p:cNvPr>
          <p:cNvSpPr txBox="1">
            <a:spLocks/>
          </p:cNvSpPr>
          <p:nvPr/>
        </p:nvSpPr>
        <p:spPr bwMode="auto">
          <a:xfrm>
            <a:off x="930047" y="782812"/>
            <a:ext cx="8384775" cy="477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GB" sz="2400" dirty="0">
                <a:latin typeface="Verdana" pitchFamily="34" charset="0"/>
              </a:rPr>
              <a:t>Header – Verdana – 24pt </a:t>
            </a:r>
            <a:r>
              <a:rPr lang="en-GB" dirty="0">
                <a:latin typeface="Verdana" pitchFamily="34" charset="0"/>
              </a:rPr>
              <a:t>| Sub-Header – Verdana – 18pt </a:t>
            </a:r>
          </a:p>
          <a:p>
            <a:pPr marL="342900" indent="-342900">
              <a:spcBef>
                <a:spcPct val="20000"/>
              </a:spcBef>
            </a:pPr>
            <a:endParaRPr lang="en-GB" dirty="0">
              <a:latin typeface="Verdana" pitchFamily="34" charset="0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31156D74-40E5-49A7-844D-CC918780FFD6}"/>
              </a:ext>
            </a:extLst>
          </p:cNvPr>
          <p:cNvSpPr txBox="1"/>
          <p:nvPr/>
        </p:nvSpPr>
        <p:spPr>
          <a:xfrm>
            <a:off x="930046" y="5815600"/>
            <a:ext cx="59055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0099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Cost of Operational Hindrances: Text – Verdana – 16pt</a:t>
            </a:r>
          </a:p>
        </p:txBody>
      </p:sp>
    </p:spTree>
    <p:extLst>
      <p:ext uri="{BB962C8B-B14F-4D97-AF65-F5344CB8AC3E}">
        <p14:creationId xmlns:p14="http://schemas.microsoft.com/office/powerpoint/2010/main" val="583272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6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8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6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600"/>
                            </p:stCondLst>
                            <p:childTnLst>
                              <p:par>
                                <p:cTn id="3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4" grpId="0" animBg="1"/>
      <p:bldP spid="15" grpId="0" animBg="1"/>
      <p:bldP spid="16" grpId="0"/>
      <p:bldP spid="17" grpId="0" animBg="1"/>
      <p:bldP spid="21" grpId="0" animBg="1"/>
      <p:bldP spid="22" grpId="0"/>
      <p:bldP spid="23" grpId="0" animBg="1"/>
      <p:bldP spid="25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2729" y="1637921"/>
            <a:ext cx="7023423" cy="4630215"/>
          </a:xfrm>
          <a:prstGeom prst="rect">
            <a:avLst/>
          </a:prstGeom>
        </p:spPr>
      </p:pic>
      <p:sp>
        <p:nvSpPr>
          <p:cNvPr id="12" name="Untertitel 2">
            <a:extLst>
              <a:ext uri="{FF2B5EF4-FFF2-40B4-BE49-F238E27FC236}">
                <a16:creationId xmlns:a16="http://schemas.microsoft.com/office/drawing/2014/main" id="{71F69033-12EB-4BED-B493-0ACEB2330D9E}"/>
              </a:ext>
            </a:extLst>
          </p:cNvPr>
          <p:cNvSpPr txBox="1">
            <a:spLocks/>
          </p:cNvSpPr>
          <p:nvPr/>
        </p:nvSpPr>
        <p:spPr bwMode="auto">
          <a:xfrm>
            <a:off x="930046" y="782811"/>
            <a:ext cx="11261953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GB" sz="2400" dirty="0">
                <a:solidFill>
                  <a:srgbClr val="5B5B5B"/>
                </a:solidFill>
                <a:latin typeface="Verdana" pitchFamily="34" charset="0"/>
              </a:rPr>
              <a:t>Component Condition </a:t>
            </a:r>
            <a:r>
              <a:rPr lang="en-GB" sz="2000" dirty="0">
                <a:solidFill>
                  <a:srgbClr val="5B5B5B"/>
                </a:solidFill>
                <a:latin typeface="Verdana" pitchFamily="34" charset="0"/>
              </a:rPr>
              <a:t>| Standard Deviation of modified Gauge</a:t>
            </a:r>
            <a:r>
              <a:rPr lang="en-GB" sz="1600" dirty="0">
                <a:solidFill>
                  <a:srgbClr val="5B5B5B"/>
                </a:solidFill>
                <a:latin typeface="Verdana" pitchFamily="34" charset="0"/>
              </a:rPr>
              <a:t> (</a:t>
            </a:r>
            <a:r>
              <a:rPr lang="en-GB" sz="1600" dirty="0" err="1">
                <a:solidFill>
                  <a:srgbClr val="5B5B5B"/>
                </a:solidFill>
                <a:latin typeface="Verdana" pitchFamily="34" charset="0"/>
              </a:rPr>
              <a:t>SigModS</a:t>
            </a:r>
            <a:r>
              <a:rPr lang="en-GB" sz="1600" dirty="0">
                <a:solidFill>
                  <a:srgbClr val="5B5B5B"/>
                </a:solidFill>
                <a:latin typeface="Verdana" pitchFamily="34" charset="0"/>
              </a:rPr>
              <a:t>)</a:t>
            </a:r>
            <a:endParaRPr lang="en-GB" sz="2400" dirty="0">
              <a:solidFill>
                <a:srgbClr val="5B5B5B"/>
              </a:solidFill>
              <a:latin typeface="Verdana" pitchFamily="34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3CC4CC6-56DD-4A6D-8762-63820137A4D3}"/>
              </a:ext>
            </a:extLst>
          </p:cNvPr>
          <p:cNvSpPr txBox="1"/>
          <p:nvPr/>
        </p:nvSpPr>
        <p:spPr>
          <a:xfrm>
            <a:off x="8261131" y="1825887"/>
            <a:ext cx="3594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defRPr/>
            </a:pPr>
            <a:r>
              <a:rPr lang="en-GB" sz="160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Have a look!</a:t>
            </a:r>
          </a:p>
          <a:p>
            <a:pPr marL="0" lvl="1">
              <a:defRPr/>
            </a:pPr>
            <a:r>
              <a:rPr lang="en-GB" sz="160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Also the figure is labelled in Verdana ;-) (although in German…)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2ABE9F8-A89D-49E7-8CAE-8839DEA2FB6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53975" y="3182635"/>
            <a:ext cx="557126" cy="53013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27D7FFF8-6B20-4BEB-8E0A-23BDFD37152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497"/>
          <a:stretch/>
        </p:blipFill>
        <p:spPr>
          <a:xfrm>
            <a:off x="8309763" y="3875451"/>
            <a:ext cx="645550" cy="56292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D22D1D8-99D4-4EF8-8D3C-3E735E1B03B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556"/>
                    </a14:imgEffect>
                    <a14:imgEffect>
                      <a14:saturation sat="222000"/>
                    </a14:imgEffect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920651" flipH="1">
            <a:off x="7296713" y="2188835"/>
            <a:ext cx="882218" cy="351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30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Untertitel 2">
            <a:extLst>
              <a:ext uri="{FF2B5EF4-FFF2-40B4-BE49-F238E27FC236}">
                <a16:creationId xmlns:a16="http://schemas.microsoft.com/office/drawing/2014/main" id="{8FC630AD-A2DF-4F7C-BBC7-67739FF922FA}"/>
              </a:ext>
            </a:extLst>
          </p:cNvPr>
          <p:cNvSpPr txBox="1">
            <a:spLocks/>
          </p:cNvSpPr>
          <p:nvPr/>
        </p:nvSpPr>
        <p:spPr bwMode="auto">
          <a:xfrm>
            <a:off x="930047" y="782812"/>
            <a:ext cx="5902831" cy="477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GB" sz="2400" dirty="0">
                <a:latin typeface="Verdana" pitchFamily="34" charset="0"/>
              </a:rPr>
              <a:t>Colour Code</a:t>
            </a:r>
            <a:endParaRPr lang="en-GB" dirty="0">
              <a:latin typeface="Verdana" pitchFamily="34" charset="0"/>
            </a:endParaRPr>
          </a:p>
        </p:txBody>
      </p:sp>
      <p:sp>
        <p:nvSpPr>
          <p:cNvPr id="29" name="Textfeld 19">
            <a:extLst>
              <a:ext uri="{FF2B5EF4-FFF2-40B4-BE49-F238E27FC236}">
                <a16:creationId xmlns:a16="http://schemas.microsoft.com/office/drawing/2014/main" id="{7C84C716-726B-4EE6-BC99-2D2CD9FDE4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047" y="1539732"/>
            <a:ext cx="151497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just" eaLnBrk="1" hangingPunct="1"/>
            <a:r>
              <a:rPr lang="en-GB" altLang="de-DE" sz="1600" dirty="0">
                <a:solidFill>
                  <a:srgbClr val="5B5B5B"/>
                </a:solidFill>
                <a:latin typeface="Verdana" pitchFamily="34" charset="0"/>
              </a:rPr>
              <a:t>Sleeper</a:t>
            </a:r>
          </a:p>
        </p:txBody>
      </p:sp>
      <p:sp>
        <p:nvSpPr>
          <p:cNvPr id="12" name="Textfeld 19">
            <a:extLst>
              <a:ext uri="{FF2B5EF4-FFF2-40B4-BE49-F238E27FC236}">
                <a16:creationId xmlns:a16="http://schemas.microsoft.com/office/drawing/2014/main" id="{6C5D983C-E6D9-49B3-B0FD-909F7A8289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5816" y="1539732"/>
            <a:ext cx="29362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just" eaLnBrk="1" hangingPunct="1"/>
            <a:r>
              <a:rPr lang="en-GB" altLang="de-DE" sz="1600" dirty="0">
                <a:solidFill>
                  <a:srgbClr val="5B5B5B"/>
                </a:solidFill>
                <a:latin typeface="Verdana" pitchFamily="34" charset="0"/>
              </a:rPr>
              <a:t>Wooden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2BB151BA-6DBB-4F4A-9CA0-4385266F4575}"/>
              </a:ext>
            </a:extLst>
          </p:cNvPr>
          <p:cNvSpPr/>
          <p:nvPr/>
        </p:nvSpPr>
        <p:spPr>
          <a:xfrm>
            <a:off x="3080120" y="1619009"/>
            <a:ext cx="180000" cy="180000"/>
          </a:xfrm>
          <a:prstGeom prst="rect">
            <a:avLst/>
          </a:prstGeom>
          <a:solidFill>
            <a:srgbClr val="9966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A3347A1A-6E64-4F12-972A-2E0A6295B82F}"/>
              </a:ext>
            </a:extLst>
          </p:cNvPr>
          <p:cNvSpPr/>
          <p:nvPr/>
        </p:nvSpPr>
        <p:spPr>
          <a:xfrm>
            <a:off x="3080120" y="1930665"/>
            <a:ext cx="180000" cy="18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11" name="Textfeld 19">
            <a:extLst>
              <a:ext uri="{FF2B5EF4-FFF2-40B4-BE49-F238E27FC236}">
                <a16:creationId xmlns:a16="http://schemas.microsoft.com/office/drawing/2014/main" id="{CC09EFA0-4FF5-420A-A527-804C150BE9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0956" y="1851388"/>
            <a:ext cx="29362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just" eaLnBrk="1" hangingPunct="1"/>
            <a:r>
              <a:rPr lang="en-GB" altLang="de-DE" sz="1600" dirty="0">
                <a:solidFill>
                  <a:srgbClr val="5B5B5B"/>
                </a:solidFill>
                <a:latin typeface="Verdana" pitchFamily="34" charset="0"/>
              </a:rPr>
              <a:t>Concrete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A6BFF9A3-A5D8-4B56-9668-C9782C588733}"/>
              </a:ext>
            </a:extLst>
          </p:cNvPr>
          <p:cNvSpPr/>
          <p:nvPr/>
        </p:nvSpPr>
        <p:spPr>
          <a:xfrm>
            <a:off x="3080120" y="2249685"/>
            <a:ext cx="180000" cy="180000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15" name="Textfeld 19">
            <a:extLst>
              <a:ext uri="{FF2B5EF4-FFF2-40B4-BE49-F238E27FC236}">
                <a16:creationId xmlns:a16="http://schemas.microsoft.com/office/drawing/2014/main" id="{BBA797AC-9A67-41F8-900C-381AB60E7B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0956" y="2170408"/>
            <a:ext cx="29362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just" eaLnBrk="1" hangingPunct="1"/>
            <a:r>
              <a:rPr lang="en-GB" altLang="de-DE" sz="1600" dirty="0">
                <a:solidFill>
                  <a:srgbClr val="5B5B5B"/>
                </a:solidFill>
                <a:latin typeface="Verdana" pitchFamily="34" charset="0"/>
              </a:rPr>
              <a:t>Concrete USP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B4D6BD2F-4C7B-412A-ADBD-E772EE4ED008}"/>
              </a:ext>
            </a:extLst>
          </p:cNvPr>
          <p:cNvSpPr/>
          <p:nvPr/>
        </p:nvSpPr>
        <p:spPr>
          <a:xfrm>
            <a:off x="3080120" y="2568705"/>
            <a:ext cx="180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17" name="Textfeld 19">
            <a:extLst>
              <a:ext uri="{FF2B5EF4-FFF2-40B4-BE49-F238E27FC236}">
                <a16:creationId xmlns:a16="http://schemas.microsoft.com/office/drawing/2014/main" id="{FA5C2EC0-3F3D-4940-8A7B-AFC2E6635C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0956" y="2489428"/>
            <a:ext cx="29362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just" eaLnBrk="1" hangingPunct="1"/>
            <a:r>
              <a:rPr lang="en-GB" altLang="de-DE" sz="1600" dirty="0">
                <a:solidFill>
                  <a:srgbClr val="5B5B5B"/>
                </a:solidFill>
                <a:latin typeface="Verdana" pitchFamily="34" charset="0"/>
              </a:rPr>
              <a:t>other</a:t>
            </a:r>
          </a:p>
        </p:txBody>
      </p:sp>
      <p:sp>
        <p:nvSpPr>
          <p:cNvPr id="21" name="Textfeld 19">
            <a:extLst>
              <a:ext uri="{FF2B5EF4-FFF2-40B4-BE49-F238E27FC236}">
                <a16:creationId xmlns:a16="http://schemas.microsoft.com/office/drawing/2014/main" id="{3D213984-8FED-46B3-822F-8BB2445091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1539732"/>
            <a:ext cx="151497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just" eaLnBrk="1" hangingPunct="1"/>
            <a:r>
              <a:rPr lang="en-GB" altLang="de-DE" sz="1600" dirty="0">
                <a:solidFill>
                  <a:srgbClr val="5B5B5B"/>
                </a:solidFill>
                <a:latin typeface="Verdana" pitchFamily="34" charset="0"/>
              </a:rPr>
              <a:t>Rails</a:t>
            </a:r>
          </a:p>
        </p:txBody>
      </p:sp>
      <p:sp>
        <p:nvSpPr>
          <p:cNvPr id="22" name="Textfeld 19">
            <a:extLst>
              <a:ext uri="{FF2B5EF4-FFF2-40B4-BE49-F238E27FC236}">
                <a16:creationId xmlns:a16="http://schemas.microsoft.com/office/drawing/2014/main" id="{81746568-95DD-4BCD-A530-8628EDF02B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1770" y="1539732"/>
            <a:ext cx="107949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just" eaLnBrk="1" hangingPunct="1"/>
            <a:r>
              <a:rPr lang="en-GB" altLang="de-DE" sz="1600" dirty="0">
                <a:solidFill>
                  <a:srgbClr val="5B5B5B"/>
                </a:solidFill>
                <a:latin typeface="Verdana" pitchFamily="34" charset="0"/>
              </a:rPr>
              <a:t>60E1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8E6913D0-E27C-49BF-A159-E31B16DE9113}"/>
              </a:ext>
            </a:extLst>
          </p:cNvPr>
          <p:cNvSpPr/>
          <p:nvPr/>
        </p:nvSpPr>
        <p:spPr>
          <a:xfrm>
            <a:off x="8246073" y="1619009"/>
            <a:ext cx="180000" cy="180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6040BEDB-BF5E-4A4B-887E-AFACE4212E5D}"/>
              </a:ext>
            </a:extLst>
          </p:cNvPr>
          <p:cNvSpPr/>
          <p:nvPr/>
        </p:nvSpPr>
        <p:spPr>
          <a:xfrm>
            <a:off x="8246073" y="1930665"/>
            <a:ext cx="180000" cy="180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25" name="Textfeld 19">
            <a:extLst>
              <a:ext uri="{FF2B5EF4-FFF2-40B4-BE49-F238E27FC236}">
                <a16:creationId xmlns:a16="http://schemas.microsoft.com/office/drawing/2014/main" id="{371DA473-D692-4FBF-9C39-FC7DDE37E0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6910" y="1851388"/>
            <a:ext cx="107949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just" eaLnBrk="1" hangingPunct="1"/>
            <a:r>
              <a:rPr lang="en-GB" altLang="de-DE" sz="1600" dirty="0">
                <a:solidFill>
                  <a:srgbClr val="5B5B5B"/>
                </a:solidFill>
                <a:latin typeface="Verdana" pitchFamily="34" charset="0"/>
              </a:rPr>
              <a:t>54E2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421F4990-E0B8-4603-BBF5-EE25F98BF7E7}"/>
              </a:ext>
            </a:extLst>
          </p:cNvPr>
          <p:cNvSpPr/>
          <p:nvPr/>
        </p:nvSpPr>
        <p:spPr>
          <a:xfrm>
            <a:off x="8246073" y="2249685"/>
            <a:ext cx="180000" cy="180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27" name="Textfeld 19">
            <a:extLst>
              <a:ext uri="{FF2B5EF4-FFF2-40B4-BE49-F238E27FC236}">
                <a16:creationId xmlns:a16="http://schemas.microsoft.com/office/drawing/2014/main" id="{7D53250B-05D2-452B-8E46-AEC38C1CBF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6910" y="2170408"/>
            <a:ext cx="107949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just" eaLnBrk="1" hangingPunct="1"/>
            <a:r>
              <a:rPr lang="en-GB" altLang="de-DE" sz="1600" dirty="0">
                <a:solidFill>
                  <a:srgbClr val="5B5B5B"/>
                </a:solidFill>
                <a:latin typeface="Verdana" pitchFamily="34" charset="0"/>
              </a:rPr>
              <a:t>49E1</a:t>
            </a: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FAFCFF0A-7406-4878-9799-B30DA47CD88A}"/>
              </a:ext>
            </a:extLst>
          </p:cNvPr>
          <p:cNvSpPr/>
          <p:nvPr/>
        </p:nvSpPr>
        <p:spPr>
          <a:xfrm>
            <a:off x="8246073" y="2568705"/>
            <a:ext cx="180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30" name="Textfeld 19">
            <a:extLst>
              <a:ext uri="{FF2B5EF4-FFF2-40B4-BE49-F238E27FC236}">
                <a16:creationId xmlns:a16="http://schemas.microsoft.com/office/drawing/2014/main" id="{28DFD853-522D-4BE1-BB08-8F0CFCC447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6910" y="2489428"/>
            <a:ext cx="107949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just" eaLnBrk="1" hangingPunct="1"/>
            <a:r>
              <a:rPr lang="en-GB" altLang="de-DE" sz="1600" dirty="0">
                <a:solidFill>
                  <a:srgbClr val="5B5B5B"/>
                </a:solidFill>
                <a:latin typeface="Verdana" pitchFamily="34" charset="0"/>
              </a:rPr>
              <a:t>other</a:t>
            </a:r>
          </a:p>
        </p:txBody>
      </p:sp>
      <p:sp>
        <p:nvSpPr>
          <p:cNvPr id="31" name="Textfeld 19">
            <a:extLst>
              <a:ext uri="{FF2B5EF4-FFF2-40B4-BE49-F238E27FC236}">
                <a16:creationId xmlns:a16="http://schemas.microsoft.com/office/drawing/2014/main" id="{904DFD34-FE0C-41E7-B236-7B85E38740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2967002"/>
            <a:ext cx="186524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just" eaLnBrk="1" hangingPunct="1"/>
            <a:r>
              <a:rPr lang="en-GB" altLang="de-DE" sz="1600" dirty="0">
                <a:solidFill>
                  <a:srgbClr val="5B5B5B"/>
                </a:solidFill>
                <a:latin typeface="Verdana" pitchFamily="34" charset="0"/>
              </a:rPr>
              <a:t>Rail Steel Grade</a:t>
            </a:r>
          </a:p>
        </p:txBody>
      </p:sp>
      <p:sp>
        <p:nvSpPr>
          <p:cNvPr id="32" name="Textfeld 19">
            <a:extLst>
              <a:ext uri="{FF2B5EF4-FFF2-40B4-BE49-F238E27FC236}">
                <a16:creationId xmlns:a16="http://schemas.microsoft.com/office/drawing/2014/main" id="{0EF5F7A6-B092-4E79-8FB8-A8B4BCEA72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1770" y="2967002"/>
            <a:ext cx="107949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just" eaLnBrk="1" hangingPunct="1"/>
            <a:r>
              <a:rPr lang="en-GB" altLang="de-DE" sz="1600" dirty="0">
                <a:solidFill>
                  <a:srgbClr val="5B5B5B"/>
                </a:solidFill>
                <a:latin typeface="Verdana" pitchFamily="34" charset="0"/>
              </a:rPr>
              <a:t>R260</a:t>
            </a:r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CE21D1A0-DC4F-4980-9568-32C594CAD9D1}"/>
              </a:ext>
            </a:extLst>
          </p:cNvPr>
          <p:cNvSpPr/>
          <p:nvPr/>
        </p:nvSpPr>
        <p:spPr>
          <a:xfrm>
            <a:off x="8246073" y="3046279"/>
            <a:ext cx="180000" cy="180000"/>
          </a:xfrm>
          <a:prstGeom prst="rect">
            <a:avLst/>
          </a:prstGeom>
          <a:pattFill prst="dkVert">
            <a:fgClr>
              <a:schemeClr val="accent1">
                <a:lumMod val="75000"/>
              </a:schemeClr>
            </a:fgClr>
            <a:bgClr>
              <a:schemeClr val="bg1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4AE60F95-0272-424F-BA52-1AA49243D33F}"/>
              </a:ext>
            </a:extLst>
          </p:cNvPr>
          <p:cNvSpPr/>
          <p:nvPr/>
        </p:nvSpPr>
        <p:spPr>
          <a:xfrm>
            <a:off x="8246073" y="3357935"/>
            <a:ext cx="180000" cy="180000"/>
          </a:xfrm>
          <a:prstGeom prst="rect">
            <a:avLst/>
          </a:prstGeom>
          <a:pattFill prst="dkHorz">
            <a:fgClr>
              <a:schemeClr val="accent1">
                <a:lumMod val="75000"/>
              </a:schemeClr>
            </a:fgClr>
            <a:bgClr>
              <a:schemeClr val="bg1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35" name="Textfeld 19">
            <a:extLst>
              <a:ext uri="{FF2B5EF4-FFF2-40B4-BE49-F238E27FC236}">
                <a16:creationId xmlns:a16="http://schemas.microsoft.com/office/drawing/2014/main" id="{D1C3D9CF-D329-4696-9C2D-25BF89AFBA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6910" y="3278658"/>
            <a:ext cx="107949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just" eaLnBrk="1" hangingPunct="1"/>
            <a:r>
              <a:rPr lang="en-GB" altLang="de-DE" sz="1600" dirty="0">
                <a:solidFill>
                  <a:srgbClr val="5B5B5B"/>
                </a:solidFill>
                <a:latin typeface="Verdana" pitchFamily="34" charset="0"/>
              </a:rPr>
              <a:t>R350HT</a:t>
            </a:r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D4FC4FE5-8262-4E74-A493-9B54F00C7D74}"/>
              </a:ext>
            </a:extLst>
          </p:cNvPr>
          <p:cNvSpPr/>
          <p:nvPr/>
        </p:nvSpPr>
        <p:spPr>
          <a:xfrm>
            <a:off x="8246073" y="3676955"/>
            <a:ext cx="180000" cy="180000"/>
          </a:xfrm>
          <a:prstGeom prst="rect">
            <a:avLst/>
          </a:prstGeom>
          <a:pattFill prst="dkUpDiag">
            <a:fgClr>
              <a:schemeClr val="accent1">
                <a:lumMod val="75000"/>
              </a:schemeClr>
            </a:fgClr>
            <a:bgClr>
              <a:schemeClr val="bg1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37" name="Textfeld 19">
            <a:extLst>
              <a:ext uri="{FF2B5EF4-FFF2-40B4-BE49-F238E27FC236}">
                <a16:creationId xmlns:a16="http://schemas.microsoft.com/office/drawing/2014/main" id="{54DDE7F3-4892-4D85-86A3-1799219956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6910" y="3597678"/>
            <a:ext cx="107949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just" eaLnBrk="1" hangingPunct="1"/>
            <a:r>
              <a:rPr lang="en-GB" altLang="de-DE" sz="1600" dirty="0">
                <a:solidFill>
                  <a:srgbClr val="5B5B5B"/>
                </a:solidFill>
                <a:latin typeface="Verdana" pitchFamily="34" charset="0"/>
              </a:rPr>
              <a:t>R400HT</a:t>
            </a:r>
          </a:p>
        </p:txBody>
      </p:sp>
      <p:sp>
        <p:nvSpPr>
          <p:cNvPr id="38" name="Rechteck 37">
            <a:extLst>
              <a:ext uri="{FF2B5EF4-FFF2-40B4-BE49-F238E27FC236}">
                <a16:creationId xmlns:a16="http://schemas.microsoft.com/office/drawing/2014/main" id="{D524D860-7938-4854-A05C-8F55D4EECBC5}"/>
              </a:ext>
            </a:extLst>
          </p:cNvPr>
          <p:cNvSpPr/>
          <p:nvPr/>
        </p:nvSpPr>
        <p:spPr>
          <a:xfrm>
            <a:off x="8246073" y="3995975"/>
            <a:ext cx="180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39" name="Textfeld 19">
            <a:extLst>
              <a:ext uri="{FF2B5EF4-FFF2-40B4-BE49-F238E27FC236}">
                <a16:creationId xmlns:a16="http://schemas.microsoft.com/office/drawing/2014/main" id="{AD5C72D8-BA45-4F62-8663-E8218F6567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6910" y="3916698"/>
            <a:ext cx="107949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just" eaLnBrk="1" hangingPunct="1"/>
            <a:r>
              <a:rPr lang="en-GB" altLang="de-DE" sz="1600" dirty="0">
                <a:solidFill>
                  <a:srgbClr val="5B5B5B"/>
                </a:solidFill>
                <a:latin typeface="Verdana" pitchFamily="34" charset="0"/>
              </a:rPr>
              <a:t>other</a:t>
            </a:r>
          </a:p>
        </p:txBody>
      </p:sp>
      <p:sp>
        <p:nvSpPr>
          <p:cNvPr id="40" name="Textfeld 19">
            <a:extLst>
              <a:ext uri="{FF2B5EF4-FFF2-40B4-BE49-F238E27FC236}">
                <a16:creationId xmlns:a16="http://schemas.microsoft.com/office/drawing/2014/main" id="{F537D06C-5CE7-4126-8329-0C8DABBDE1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047" y="2967002"/>
            <a:ext cx="151497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just" eaLnBrk="1" hangingPunct="1"/>
            <a:r>
              <a:rPr lang="en-GB" altLang="de-DE" sz="1600" dirty="0">
                <a:solidFill>
                  <a:srgbClr val="5B5B5B"/>
                </a:solidFill>
                <a:latin typeface="Verdana" pitchFamily="34" charset="0"/>
              </a:rPr>
              <a:t>Radii Classes</a:t>
            </a:r>
          </a:p>
        </p:txBody>
      </p:sp>
      <p:sp>
        <p:nvSpPr>
          <p:cNvPr id="41" name="Textfeld 19">
            <a:extLst>
              <a:ext uri="{FF2B5EF4-FFF2-40B4-BE49-F238E27FC236}">
                <a16:creationId xmlns:a16="http://schemas.microsoft.com/office/drawing/2014/main" id="{D6C3BD0F-5076-476C-8351-6942844A5C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5816" y="2967002"/>
            <a:ext cx="29362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just" eaLnBrk="1" hangingPunct="1"/>
            <a:r>
              <a:rPr lang="en-GB" altLang="de-DE" sz="1600" dirty="0">
                <a:solidFill>
                  <a:srgbClr val="5B5B5B"/>
                </a:solidFill>
                <a:latin typeface="Verdana" pitchFamily="34" charset="0"/>
              </a:rPr>
              <a:t>R&gt;3,000m</a:t>
            </a:r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E1AB5E76-15B1-46DC-892B-7E51D921713F}"/>
              </a:ext>
            </a:extLst>
          </p:cNvPr>
          <p:cNvSpPr/>
          <p:nvPr/>
        </p:nvSpPr>
        <p:spPr>
          <a:xfrm>
            <a:off x="3080120" y="3046279"/>
            <a:ext cx="180000" cy="180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43" name="Rechteck 42">
            <a:extLst>
              <a:ext uri="{FF2B5EF4-FFF2-40B4-BE49-F238E27FC236}">
                <a16:creationId xmlns:a16="http://schemas.microsoft.com/office/drawing/2014/main" id="{90751BDE-8129-4EF7-9E90-A8F75D110CD6}"/>
              </a:ext>
            </a:extLst>
          </p:cNvPr>
          <p:cNvSpPr/>
          <p:nvPr/>
        </p:nvSpPr>
        <p:spPr>
          <a:xfrm>
            <a:off x="3080120" y="3357935"/>
            <a:ext cx="180000" cy="180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44" name="Textfeld 19">
            <a:extLst>
              <a:ext uri="{FF2B5EF4-FFF2-40B4-BE49-F238E27FC236}">
                <a16:creationId xmlns:a16="http://schemas.microsoft.com/office/drawing/2014/main" id="{71888437-8B9A-4318-836B-3078DCD465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0956" y="3278658"/>
            <a:ext cx="29362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just" eaLnBrk="1" hangingPunct="1"/>
            <a:r>
              <a:rPr lang="en-GB" altLang="de-DE" sz="1600" dirty="0">
                <a:solidFill>
                  <a:srgbClr val="5B5B5B"/>
                </a:solidFill>
                <a:latin typeface="Verdana" pitchFamily="34" charset="0"/>
              </a:rPr>
              <a:t>1,000m&lt;R&lt;3,000m</a:t>
            </a:r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D2A4A62E-BFA9-40D6-9AB1-29666AAEE7B9}"/>
              </a:ext>
            </a:extLst>
          </p:cNvPr>
          <p:cNvSpPr/>
          <p:nvPr/>
        </p:nvSpPr>
        <p:spPr>
          <a:xfrm>
            <a:off x="3080120" y="3676955"/>
            <a:ext cx="180000" cy="18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46" name="Textfeld 19">
            <a:extLst>
              <a:ext uri="{FF2B5EF4-FFF2-40B4-BE49-F238E27FC236}">
                <a16:creationId xmlns:a16="http://schemas.microsoft.com/office/drawing/2014/main" id="{61E804EC-51C9-4A97-BBBE-0DA911DBE7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0956" y="3597678"/>
            <a:ext cx="29362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just" eaLnBrk="1" hangingPunct="1"/>
            <a:r>
              <a:rPr lang="en-GB" altLang="de-DE" sz="1600" dirty="0">
                <a:solidFill>
                  <a:srgbClr val="5B5B5B"/>
                </a:solidFill>
                <a:latin typeface="Verdana" pitchFamily="34" charset="0"/>
              </a:rPr>
              <a:t>600m&lt;R&lt;1,000m</a:t>
            </a:r>
          </a:p>
        </p:txBody>
      </p:sp>
      <p:sp>
        <p:nvSpPr>
          <p:cNvPr id="47" name="Rechteck 46">
            <a:extLst>
              <a:ext uri="{FF2B5EF4-FFF2-40B4-BE49-F238E27FC236}">
                <a16:creationId xmlns:a16="http://schemas.microsoft.com/office/drawing/2014/main" id="{9C60971E-F0C1-4DC8-B88D-F592702461F1}"/>
              </a:ext>
            </a:extLst>
          </p:cNvPr>
          <p:cNvSpPr/>
          <p:nvPr/>
        </p:nvSpPr>
        <p:spPr>
          <a:xfrm>
            <a:off x="3080120" y="3995975"/>
            <a:ext cx="180000" cy="180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48" name="Textfeld 19">
            <a:extLst>
              <a:ext uri="{FF2B5EF4-FFF2-40B4-BE49-F238E27FC236}">
                <a16:creationId xmlns:a16="http://schemas.microsoft.com/office/drawing/2014/main" id="{A03A980D-99C6-407F-8779-6A5BE512B3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0956" y="3916698"/>
            <a:ext cx="29362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just" eaLnBrk="1" hangingPunct="1"/>
            <a:r>
              <a:rPr lang="en-GB" altLang="de-DE" sz="1600" dirty="0">
                <a:solidFill>
                  <a:srgbClr val="5B5B5B"/>
                </a:solidFill>
                <a:latin typeface="Verdana" pitchFamily="34" charset="0"/>
              </a:rPr>
              <a:t>400m&lt;R&lt;600m</a:t>
            </a:r>
          </a:p>
        </p:txBody>
      </p:sp>
      <p:sp>
        <p:nvSpPr>
          <p:cNvPr id="49" name="Rechteck 48">
            <a:extLst>
              <a:ext uri="{FF2B5EF4-FFF2-40B4-BE49-F238E27FC236}">
                <a16:creationId xmlns:a16="http://schemas.microsoft.com/office/drawing/2014/main" id="{C2C9C062-EDB7-467D-849F-8E872797B15C}"/>
              </a:ext>
            </a:extLst>
          </p:cNvPr>
          <p:cNvSpPr/>
          <p:nvPr/>
        </p:nvSpPr>
        <p:spPr>
          <a:xfrm>
            <a:off x="3080120" y="4314995"/>
            <a:ext cx="180000" cy="1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50" name="Textfeld 19">
            <a:extLst>
              <a:ext uri="{FF2B5EF4-FFF2-40B4-BE49-F238E27FC236}">
                <a16:creationId xmlns:a16="http://schemas.microsoft.com/office/drawing/2014/main" id="{B0FC0761-5629-4680-8981-9085BE1B79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0956" y="4235718"/>
            <a:ext cx="29362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just" eaLnBrk="1" hangingPunct="1"/>
            <a:r>
              <a:rPr lang="en-GB" altLang="de-DE" sz="1600" dirty="0">
                <a:solidFill>
                  <a:srgbClr val="5B5B5B"/>
                </a:solidFill>
                <a:latin typeface="Verdana" pitchFamily="34" charset="0"/>
              </a:rPr>
              <a:t>250m&lt;R&lt;400m</a:t>
            </a:r>
          </a:p>
        </p:txBody>
      </p:sp>
      <p:sp>
        <p:nvSpPr>
          <p:cNvPr id="51" name="Rechteck 50">
            <a:extLst>
              <a:ext uri="{FF2B5EF4-FFF2-40B4-BE49-F238E27FC236}">
                <a16:creationId xmlns:a16="http://schemas.microsoft.com/office/drawing/2014/main" id="{D6650290-C247-46A2-9477-F7ABE718B3C9}"/>
              </a:ext>
            </a:extLst>
          </p:cNvPr>
          <p:cNvSpPr/>
          <p:nvPr/>
        </p:nvSpPr>
        <p:spPr>
          <a:xfrm>
            <a:off x="3080120" y="4640157"/>
            <a:ext cx="180000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52" name="Textfeld 19">
            <a:extLst>
              <a:ext uri="{FF2B5EF4-FFF2-40B4-BE49-F238E27FC236}">
                <a16:creationId xmlns:a16="http://schemas.microsoft.com/office/drawing/2014/main" id="{39954379-C7CF-4084-B3A6-25016E95B0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0956" y="4560880"/>
            <a:ext cx="29362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just" eaLnBrk="1" hangingPunct="1"/>
            <a:r>
              <a:rPr lang="en-GB" altLang="de-DE" sz="1600" dirty="0">
                <a:solidFill>
                  <a:srgbClr val="5B5B5B"/>
                </a:solidFill>
                <a:latin typeface="Verdana" pitchFamily="34" charset="0"/>
              </a:rPr>
              <a:t>R&lt;250m</a:t>
            </a:r>
          </a:p>
        </p:txBody>
      </p:sp>
      <p:sp>
        <p:nvSpPr>
          <p:cNvPr id="53" name="Textfeld 19">
            <a:extLst>
              <a:ext uri="{FF2B5EF4-FFF2-40B4-BE49-F238E27FC236}">
                <a16:creationId xmlns:a16="http://schemas.microsoft.com/office/drawing/2014/main" id="{B5F0C28B-2890-4125-B602-09DA78FD20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4404995"/>
            <a:ext cx="151497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just" eaLnBrk="1" hangingPunct="1"/>
            <a:r>
              <a:rPr lang="en-GB" altLang="de-DE" sz="1600" dirty="0">
                <a:solidFill>
                  <a:srgbClr val="5B5B5B"/>
                </a:solidFill>
                <a:latin typeface="Verdana" pitchFamily="34" charset="0"/>
              </a:rPr>
              <a:t>Loading</a:t>
            </a:r>
          </a:p>
        </p:txBody>
      </p:sp>
      <p:sp>
        <p:nvSpPr>
          <p:cNvPr id="54" name="Textfeld 19">
            <a:extLst>
              <a:ext uri="{FF2B5EF4-FFF2-40B4-BE49-F238E27FC236}">
                <a16:creationId xmlns:a16="http://schemas.microsoft.com/office/drawing/2014/main" id="{462F0C41-2BD2-4BF5-A219-01BAA5AECF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1769" y="4404995"/>
            <a:ext cx="29362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just" eaLnBrk="1" hangingPunct="1"/>
            <a:r>
              <a:rPr lang="en-GB" altLang="de-DE" sz="1600" dirty="0">
                <a:solidFill>
                  <a:srgbClr val="5B5B5B"/>
                </a:solidFill>
                <a:latin typeface="Verdana" pitchFamily="34" charset="0"/>
              </a:rPr>
              <a:t>&gt;25mio. </a:t>
            </a:r>
          </a:p>
        </p:txBody>
      </p:sp>
      <p:sp>
        <p:nvSpPr>
          <p:cNvPr id="55" name="Rechteck 54">
            <a:extLst>
              <a:ext uri="{FF2B5EF4-FFF2-40B4-BE49-F238E27FC236}">
                <a16:creationId xmlns:a16="http://schemas.microsoft.com/office/drawing/2014/main" id="{5289E70F-44AE-4177-8CB9-10993AAE3C17}"/>
              </a:ext>
            </a:extLst>
          </p:cNvPr>
          <p:cNvSpPr/>
          <p:nvPr/>
        </p:nvSpPr>
        <p:spPr>
          <a:xfrm>
            <a:off x="8246073" y="4484272"/>
            <a:ext cx="180000" cy="180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56" name="Rechteck 55">
            <a:extLst>
              <a:ext uri="{FF2B5EF4-FFF2-40B4-BE49-F238E27FC236}">
                <a16:creationId xmlns:a16="http://schemas.microsoft.com/office/drawing/2014/main" id="{819F6A00-3F43-4545-A702-1CF59942CA19}"/>
              </a:ext>
            </a:extLst>
          </p:cNvPr>
          <p:cNvSpPr/>
          <p:nvPr/>
        </p:nvSpPr>
        <p:spPr>
          <a:xfrm>
            <a:off x="8246073" y="4795928"/>
            <a:ext cx="180000" cy="180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57" name="Textfeld 19">
            <a:extLst>
              <a:ext uri="{FF2B5EF4-FFF2-40B4-BE49-F238E27FC236}">
                <a16:creationId xmlns:a16="http://schemas.microsoft.com/office/drawing/2014/main" id="{E7823370-3412-4686-87F3-D5F5A5552A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6909" y="4716651"/>
            <a:ext cx="29362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just" eaLnBrk="1" hangingPunct="1"/>
            <a:r>
              <a:rPr lang="en-GB" altLang="de-DE" sz="1600" dirty="0">
                <a:solidFill>
                  <a:srgbClr val="5B5B5B"/>
                </a:solidFill>
                <a:latin typeface="Verdana" pitchFamily="34" charset="0"/>
              </a:rPr>
              <a:t>15-25mio.</a:t>
            </a:r>
          </a:p>
        </p:txBody>
      </p:sp>
      <p:sp>
        <p:nvSpPr>
          <p:cNvPr id="58" name="Rechteck 57">
            <a:extLst>
              <a:ext uri="{FF2B5EF4-FFF2-40B4-BE49-F238E27FC236}">
                <a16:creationId xmlns:a16="http://schemas.microsoft.com/office/drawing/2014/main" id="{6FDA4A9A-3BE5-4F3D-9B20-D5CA8E2EBE7B}"/>
              </a:ext>
            </a:extLst>
          </p:cNvPr>
          <p:cNvSpPr/>
          <p:nvPr/>
        </p:nvSpPr>
        <p:spPr>
          <a:xfrm>
            <a:off x="8246073" y="5114948"/>
            <a:ext cx="180000" cy="18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59" name="Textfeld 19">
            <a:extLst>
              <a:ext uri="{FF2B5EF4-FFF2-40B4-BE49-F238E27FC236}">
                <a16:creationId xmlns:a16="http://schemas.microsoft.com/office/drawing/2014/main" id="{72F21E04-8595-4450-AF2A-47C3CC4015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6909" y="5035671"/>
            <a:ext cx="29362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just" eaLnBrk="1" hangingPunct="1"/>
            <a:r>
              <a:rPr lang="en-GB" altLang="de-DE" sz="1600" dirty="0">
                <a:solidFill>
                  <a:srgbClr val="5B5B5B"/>
                </a:solidFill>
                <a:latin typeface="Verdana" pitchFamily="34" charset="0"/>
              </a:rPr>
              <a:t>10-15mio.</a:t>
            </a:r>
          </a:p>
        </p:txBody>
      </p:sp>
      <p:sp>
        <p:nvSpPr>
          <p:cNvPr id="60" name="Rechteck 59">
            <a:extLst>
              <a:ext uri="{FF2B5EF4-FFF2-40B4-BE49-F238E27FC236}">
                <a16:creationId xmlns:a16="http://schemas.microsoft.com/office/drawing/2014/main" id="{3C362111-B43C-4886-89A4-47B346C2D53A}"/>
              </a:ext>
            </a:extLst>
          </p:cNvPr>
          <p:cNvSpPr/>
          <p:nvPr/>
        </p:nvSpPr>
        <p:spPr>
          <a:xfrm>
            <a:off x="8246073" y="5433968"/>
            <a:ext cx="180000" cy="180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61" name="Textfeld 19">
            <a:extLst>
              <a:ext uri="{FF2B5EF4-FFF2-40B4-BE49-F238E27FC236}">
                <a16:creationId xmlns:a16="http://schemas.microsoft.com/office/drawing/2014/main" id="{10F6FA1C-E105-4749-923A-5C91C6EFD3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6909" y="5354691"/>
            <a:ext cx="29362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just" eaLnBrk="1" hangingPunct="1"/>
            <a:r>
              <a:rPr lang="en-GB" altLang="de-DE" sz="1600" dirty="0">
                <a:solidFill>
                  <a:srgbClr val="5B5B5B"/>
                </a:solidFill>
                <a:latin typeface="Verdana" pitchFamily="34" charset="0"/>
              </a:rPr>
              <a:t>5-10mio.</a:t>
            </a:r>
          </a:p>
        </p:txBody>
      </p:sp>
      <p:sp>
        <p:nvSpPr>
          <p:cNvPr id="62" name="Rechteck 61">
            <a:extLst>
              <a:ext uri="{FF2B5EF4-FFF2-40B4-BE49-F238E27FC236}">
                <a16:creationId xmlns:a16="http://schemas.microsoft.com/office/drawing/2014/main" id="{3E58AE53-6F8D-4595-9F6B-8439CD452409}"/>
              </a:ext>
            </a:extLst>
          </p:cNvPr>
          <p:cNvSpPr/>
          <p:nvPr/>
        </p:nvSpPr>
        <p:spPr>
          <a:xfrm>
            <a:off x="8246073" y="5752988"/>
            <a:ext cx="180000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63" name="Textfeld 19">
            <a:extLst>
              <a:ext uri="{FF2B5EF4-FFF2-40B4-BE49-F238E27FC236}">
                <a16:creationId xmlns:a16="http://schemas.microsoft.com/office/drawing/2014/main" id="{4A78CD9C-C054-497B-80A7-28F8D28E30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6909" y="5673711"/>
            <a:ext cx="29362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just" eaLnBrk="1" hangingPunct="1"/>
            <a:r>
              <a:rPr lang="en-GB" altLang="de-DE" sz="1600" dirty="0">
                <a:solidFill>
                  <a:srgbClr val="5B5B5B"/>
                </a:solidFill>
                <a:latin typeface="Verdana" pitchFamily="34" charset="0"/>
              </a:rPr>
              <a:t>&lt;5mio.</a:t>
            </a:r>
          </a:p>
        </p:txBody>
      </p:sp>
    </p:spTree>
    <p:extLst>
      <p:ext uri="{BB962C8B-B14F-4D97-AF65-F5344CB8AC3E}">
        <p14:creationId xmlns:p14="http://schemas.microsoft.com/office/powerpoint/2010/main" val="756500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12" grpId="0"/>
      <p:bldP spid="11" grpId="0"/>
      <p:bldP spid="15" grpId="0"/>
      <p:bldP spid="17" grpId="0"/>
      <p:bldP spid="21" grpId="0"/>
      <p:bldP spid="22" grpId="0"/>
      <p:bldP spid="25" grpId="0"/>
      <p:bldP spid="27" grpId="0"/>
      <p:bldP spid="30" grpId="0"/>
      <p:bldP spid="31" grpId="0"/>
      <p:bldP spid="32" grpId="0"/>
      <p:bldP spid="35" grpId="0"/>
      <p:bldP spid="37" grpId="0"/>
      <p:bldP spid="39" grpId="0"/>
      <p:bldP spid="40" grpId="0"/>
      <p:bldP spid="41" grpId="0"/>
      <p:bldP spid="44" grpId="0"/>
      <p:bldP spid="46" grpId="0"/>
      <p:bldP spid="48" grpId="0"/>
      <p:bldP spid="50" grpId="0"/>
      <p:bldP spid="52" grpId="0"/>
      <p:bldP spid="53" grpId="0"/>
      <p:bldP spid="54" grpId="0"/>
      <p:bldP spid="57" grpId="0"/>
      <p:bldP spid="59" grpId="0"/>
      <p:bldP spid="61" grpId="0"/>
      <p:bldP spid="6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7e7ecca-7ede-4e24-8832-a41a135f5c3b@tugraz">
            <a:extLst>
              <a:ext uri="{FF2B5EF4-FFF2-40B4-BE49-F238E27FC236}">
                <a16:creationId xmlns:a16="http://schemas.microsoft.com/office/drawing/2014/main" id="{9CC8FC50-B306-4B25-9683-942245739D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Untertitel 2">
            <a:extLst>
              <a:ext uri="{FF2B5EF4-FFF2-40B4-BE49-F238E27FC236}">
                <a16:creationId xmlns:a16="http://schemas.microsoft.com/office/drawing/2014/main" id="{5DEED4A0-88B9-4D7E-BAAF-B2AE3464361B}"/>
              </a:ext>
            </a:extLst>
          </p:cNvPr>
          <p:cNvSpPr txBox="1">
            <a:spLocks/>
          </p:cNvSpPr>
          <p:nvPr/>
        </p:nvSpPr>
        <p:spPr bwMode="auto">
          <a:xfrm>
            <a:off x="4800601" y="6626224"/>
            <a:ext cx="7378700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GB" sz="1000" dirty="0">
                <a:solidFill>
                  <a:schemeClr val="bg1"/>
                </a:solidFill>
                <a:latin typeface="Verdana" pitchFamily="34" charset="0"/>
                <a:sym typeface="Wingdings 3" pitchFamily="18" charset="2"/>
              </a:rPr>
              <a:t>View into Southern Tube of </a:t>
            </a:r>
            <a:r>
              <a:rPr lang="en-GB" sz="1000" dirty="0" err="1">
                <a:solidFill>
                  <a:schemeClr val="bg1"/>
                </a:solidFill>
                <a:latin typeface="Verdana" pitchFamily="34" charset="0"/>
                <a:sym typeface="Wingdings 3" pitchFamily="18" charset="2"/>
              </a:rPr>
              <a:t>Koralm</a:t>
            </a:r>
            <a:r>
              <a:rPr lang="en-GB" sz="1000" dirty="0">
                <a:solidFill>
                  <a:schemeClr val="bg1"/>
                </a:solidFill>
                <a:latin typeface="Verdana" pitchFamily="34" charset="0"/>
                <a:sym typeface="Wingdings 3" pitchFamily="18" charset="2"/>
              </a:rPr>
              <a:t>-Tunnel (Western Portal minus ~8 km) Direction East, 03. October 2021 </a:t>
            </a:r>
            <a:endParaRPr lang="en-GB" sz="1000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6" name="Rechteck 5">
            <a:hlinkClick r:id="rId4"/>
            <a:extLst>
              <a:ext uri="{FF2B5EF4-FFF2-40B4-BE49-F238E27FC236}">
                <a16:creationId xmlns:a16="http://schemas.microsoft.com/office/drawing/2014/main" id="{82AE4D6F-8BF9-4E8B-8C5F-AA5649B55E62}"/>
              </a:ext>
            </a:extLst>
          </p:cNvPr>
          <p:cNvSpPr/>
          <p:nvPr/>
        </p:nvSpPr>
        <p:spPr>
          <a:xfrm>
            <a:off x="9435728" y="1741844"/>
            <a:ext cx="27435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Verdana" pitchFamily="34" charset="0"/>
              </a:rPr>
              <a:t>web: </a:t>
            </a:r>
            <a:r>
              <a:rPr lang="de-DE" sz="1400" dirty="0">
                <a:solidFill>
                  <a:srgbClr val="FF0000"/>
                </a:solidFill>
                <a:latin typeface="Verdana" pitchFamily="34" charset="0"/>
                <a:sym typeface="Wingdings 3" pitchFamily="18" charset="2"/>
              </a:rPr>
              <a:t> </a:t>
            </a:r>
            <a:r>
              <a:rPr lang="de-DE" sz="1400" u="sng" dirty="0">
                <a:solidFill>
                  <a:schemeClr val="bg1"/>
                </a:solidFill>
                <a:latin typeface="Verdana" pitchFamily="34" charset="0"/>
              </a:rPr>
              <a:t>www.ebw.</a:t>
            </a:r>
            <a:r>
              <a:rPr lang="de-DE" sz="1400" b="1" u="sng" dirty="0">
                <a:solidFill>
                  <a:schemeClr val="bg1"/>
                </a:solidFill>
                <a:latin typeface="Verdana" pitchFamily="34" charset="0"/>
              </a:rPr>
              <a:t>tugraz</a:t>
            </a:r>
            <a:r>
              <a:rPr lang="de-DE" sz="1400" u="sng" dirty="0">
                <a:solidFill>
                  <a:schemeClr val="bg1"/>
                </a:solidFill>
                <a:latin typeface="Verdana" pitchFamily="34" charset="0"/>
              </a:rPr>
              <a:t>.at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ACD81F2-E943-4656-8657-0113D17F4C0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46" b="96501" l="1750" r="98385">
                        <a14:foregroundMark x1="16016" y1="18035" x2="28398" y2="10229"/>
                        <a14:foregroundMark x1="31494" y1="5518" x2="49798" y2="1346"/>
                        <a14:foregroundMark x1="12248" y1="19919" x2="6057" y2="31225"/>
                        <a14:foregroundMark x1="3769" y1="34455" x2="1884" y2="44549"/>
                        <a14:foregroundMark x1="7806" y1="71871" x2="22207" y2="88156"/>
                        <a14:foregroundMark x1="22207" y1="88156" x2="41454" y2="96501"/>
                        <a14:foregroundMark x1="41454" y1="96501" x2="60700" y2="96635"/>
                        <a14:foregroundMark x1="94886" y1="67564" x2="98385" y2="46299"/>
                        <a14:foregroundMark x1="98385" y1="46299" x2="92328" y2="26380"/>
                      </a14:backgroundRemoval>
                    </a14:imgEffect>
                    <a14:imgEffect>
                      <a14:brightnessContrast brigh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89749" y="235527"/>
            <a:ext cx="1480025" cy="1480025"/>
          </a:xfrm>
          <a:prstGeom prst="rect">
            <a:avLst/>
          </a:prstGeom>
        </p:spPr>
      </p:pic>
      <p:sp>
        <p:nvSpPr>
          <p:cNvPr id="11" name="Untertitel 2">
            <a:extLst>
              <a:ext uri="{FF2B5EF4-FFF2-40B4-BE49-F238E27FC236}">
                <a16:creationId xmlns:a16="http://schemas.microsoft.com/office/drawing/2014/main" id="{944322B6-5CA2-4F40-AC32-07EC90756120}"/>
              </a:ext>
            </a:extLst>
          </p:cNvPr>
          <p:cNvSpPr txBox="1">
            <a:spLocks/>
          </p:cNvSpPr>
          <p:nvPr/>
        </p:nvSpPr>
        <p:spPr bwMode="auto">
          <a:xfrm>
            <a:off x="1409930" y="2191814"/>
            <a:ext cx="9755910" cy="872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en-GB" sz="4800" dirty="0">
                <a:solidFill>
                  <a:schemeClr val="bg1"/>
                </a:solidFill>
                <a:latin typeface="Verdana" pitchFamily="34" charset="0"/>
                <a:ea typeface="ＭＳ Ｐゴシック" pitchFamily="34" charset="-128"/>
              </a:rPr>
              <a:t>Thanks for today!</a:t>
            </a:r>
          </a:p>
        </p:txBody>
      </p:sp>
      <p:sp>
        <p:nvSpPr>
          <p:cNvPr id="12" name="Untertitel 2">
            <a:extLst>
              <a:ext uri="{FF2B5EF4-FFF2-40B4-BE49-F238E27FC236}">
                <a16:creationId xmlns:a16="http://schemas.microsoft.com/office/drawing/2014/main" id="{DABDBA65-EB2E-4C2F-BB2A-EDB6D35B2CFB}"/>
              </a:ext>
            </a:extLst>
          </p:cNvPr>
          <p:cNvSpPr txBox="1">
            <a:spLocks/>
          </p:cNvSpPr>
          <p:nvPr/>
        </p:nvSpPr>
        <p:spPr bwMode="auto">
          <a:xfrm>
            <a:off x="1409930" y="2890566"/>
            <a:ext cx="4931189" cy="708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de-DE" sz="3600" dirty="0">
                <a:solidFill>
                  <a:schemeClr val="bg1"/>
                </a:solidFill>
                <a:latin typeface="Verdana" pitchFamily="34" charset="0"/>
                <a:ea typeface="ＭＳ Ｐゴシック" pitchFamily="34" charset="-128"/>
              </a:rPr>
              <a:t>Questions?</a:t>
            </a:r>
          </a:p>
        </p:txBody>
      </p:sp>
      <p:sp>
        <p:nvSpPr>
          <p:cNvPr id="13" name="Untertitel 2">
            <a:extLst>
              <a:ext uri="{FF2B5EF4-FFF2-40B4-BE49-F238E27FC236}">
                <a16:creationId xmlns:a16="http://schemas.microsoft.com/office/drawing/2014/main" id="{81A5BC66-3297-4006-BE91-79B17B58E153}"/>
              </a:ext>
            </a:extLst>
          </p:cNvPr>
          <p:cNvSpPr txBox="1">
            <a:spLocks/>
          </p:cNvSpPr>
          <p:nvPr/>
        </p:nvSpPr>
        <p:spPr bwMode="auto">
          <a:xfrm>
            <a:off x="1043518" y="4555558"/>
            <a:ext cx="10742082" cy="109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GB" sz="1050" dirty="0">
                <a:solidFill>
                  <a:schemeClr val="bg1"/>
                </a:solidFill>
                <a:latin typeface="Verdana" pitchFamily="34" charset="0"/>
              </a:rPr>
              <a:t>Title </a:t>
            </a:r>
            <a:r>
              <a:rPr lang="en-GB" sz="1600" dirty="0">
                <a:solidFill>
                  <a:schemeClr val="bg1"/>
                </a:solidFill>
                <a:latin typeface="Verdana" pitchFamily="34" charset="0"/>
              </a:rPr>
              <a:t>Surname Name</a:t>
            </a:r>
            <a:br>
              <a:rPr lang="en-GB" sz="1600" dirty="0">
                <a:solidFill>
                  <a:schemeClr val="bg1"/>
                </a:solidFill>
                <a:latin typeface="Verdana" pitchFamily="34" charset="0"/>
              </a:rPr>
            </a:br>
            <a:r>
              <a:rPr lang="en-GB" sz="1200" dirty="0">
                <a:solidFill>
                  <a:schemeClr val="bg1"/>
                </a:solidFill>
                <a:latin typeface="Verdana" pitchFamily="34" charset="0"/>
              </a:rPr>
              <a:t>mob: +43xxxx</a:t>
            </a:r>
          </a:p>
          <a:p>
            <a:pPr algn="r"/>
            <a:r>
              <a:rPr lang="en-GB" sz="1200" dirty="0">
                <a:solidFill>
                  <a:schemeClr val="bg1"/>
                </a:solidFill>
                <a:latin typeface="Verdana" pitchFamily="34" charset="0"/>
              </a:rPr>
              <a:t>mail: </a:t>
            </a:r>
            <a:r>
              <a:rPr lang="en-GB" sz="1200" u="sng" dirty="0">
                <a:solidFill>
                  <a:schemeClr val="bg1"/>
                </a:solidFill>
                <a:latin typeface="Verdana" pitchFamily="34" charset="0"/>
              </a:rPr>
              <a:t>email@tugraz.at</a:t>
            </a:r>
          </a:p>
          <a:p>
            <a:pPr algn="r"/>
            <a:r>
              <a:rPr lang="en-GB" sz="1200" dirty="0">
                <a:solidFill>
                  <a:schemeClr val="bg1"/>
                </a:solidFill>
                <a:latin typeface="Verdana" pitchFamily="34" charset="0"/>
              </a:rPr>
              <a:t>web: </a:t>
            </a:r>
            <a:r>
              <a:rPr lang="en-GB" sz="1200" u="sng" dirty="0">
                <a:solidFill>
                  <a:schemeClr val="bg1"/>
                </a:solidFill>
                <a:latin typeface="Verdana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www.ebw.</a:t>
            </a:r>
            <a:r>
              <a:rPr lang="en-GB" sz="1200" b="1" u="sng" dirty="0">
                <a:solidFill>
                  <a:schemeClr val="bg1"/>
                </a:solidFill>
                <a:latin typeface="Verdana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tugraz</a:t>
            </a:r>
            <a:r>
              <a:rPr lang="en-GB" sz="1200" u="sng" dirty="0">
                <a:solidFill>
                  <a:schemeClr val="bg1"/>
                </a:solidFill>
                <a:latin typeface="Verdana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.at</a:t>
            </a:r>
            <a:endParaRPr lang="en-GB" sz="1200" u="sng" dirty="0">
              <a:solidFill>
                <a:schemeClr val="bg1"/>
              </a:solidFill>
              <a:latin typeface="Verdana" pitchFamily="34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4DCAEAB8-CA9D-41C4-956E-AE911496206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224" y="199606"/>
            <a:ext cx="1882799" cy="693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393844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1_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>
              <a:lumMod val="65000"/>
              <a:lumOff val="35000"/>
            </a:schemeClr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latin typeface="Verdana" pitchFamily="34" charset="0"/>
            <a:ea typeface="Verdana" pitchFamily="34" charset="0"/>
            <a:cs typeface="Verdana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6_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>
              <a:lumMod val="65000"/>
              <a:lumOff val="35000"/>
            </a:schemeClr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latin typeface="Verdana" pitchFamily="34" charset="0"/>
            <a:ea typeface="Verdana" pitchFamily="34" charset="0"/>
            <a:cs typeface="Verdana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435</Words>
  <Application>Microsoft Office PowerPoint</Application>
  <PresentationFormat>Breitbild</PresentationFormat>
  <Paragraphs>79</Paragraphs>
  <Slides>9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9</vt:i4>
      </vt:variant>
    </vt:vector>
  </HeadingPairs>
  <TitlesOfParts>
    <vt:vector size="14" baseType="lpstr">
      <vt:lpstr>Arial</vt:lpstr>
      <vt:lpstr>Calibri</vt:lpstr>
      <vt:lpstr>Verdana</vt:lpstr>
      <vt:lpstr>1_Office-Design</vt:lpstr>
      <vt:lpstr>6_Office-Design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Stefan Marschnig</dc:creator>
  <cp:lastModifiedBy>Plotho, Alexander</cp:lastModifiedBy>
  <cp:revision>719</cp:revision>
  <cp:lastPrinted>2023-11-29T07:42:43Z</cp:lastPrinted>
  <dcterms:created xsi:type="dcterms:W3CDTF">2017-01-12T10:03:00Z</dcterms:created>
  <dcterms:modified xsi:type="dcterms:W3CDTF">2026-07-08T07:44:59Z</dcterms:modified>
</cp:coreProperties>
</file>